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67" r:id="rId3"/>
    <p:sldId id="257" r:id="rId4"/>
    <p:sldId id="261" r:id="rId5"/>
    <p:sldId id="264" r:id="rId6"/>
    <p:sldId id="262" r:id="rId7"/>
    <p:sldId id="269" r:id="rId8"/>
    <p:sldId id="270" r:id="rId9"/>
    <p:sldId id="274" r:id="rId10"/>
    <p:sldId id="275" r:id="rId11"/>
    <p:sldId id="276" r:id="rId12"/>
    <p:sldId id="287" r:id="rId13"/>
    <p:sldId id="288" r:id="rId14"/>
    <p:sldId id="289" r:id="rId15"/>
    <p:sldId id="290" r:id="rId16"/>
    <p:sldId id="291" r:id="rId17"/>
    <p:sldId id="292" r:id="rId18"/>
    <p:sldId id="293" r:id="rId19"/>
    <p:sldId id="294" r:id="rId20"/>
    <p:sldId id="286" r:id="rId21"/>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B37121-3640-3BD9-4E03-1A741F5B464B}" v="422" dt="2023-02-10T15:50:07.134"/>
    <p1510:client id="{9DBA843D-65C3-AECE-48C4-AD2D2CE4FB94}" v="2" dt="2022-12-01T14:59:05.358"/>
  </p1510:revLst>
</p1510:revInfo>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1" d="100"/>
          <a:sy n="111" d="100"/>
        </p:scale>
        <p:origin x="510" y="11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3" d="100"/>
          <a:sy n="53" d="100"/>
        </p:scale>
        <p:origin x="284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Uživatel typu Host" userId="S::urn:spo:anon#9bcd8dbb9025abbd9d26c07d6a871f812f45c1f63f27234d7278d9f7eb9e30a0::" providerId="AD" clId="Web-{91B37121-3640-3BD9-4E03-1A741F5B464B}"/>
    <pc:docChg chg="modSld">
      <pc:chgData name="Uživatel typu Host" userId="S::urn:spo:anon#9bcd8dbb9025abbd9d26c07d6a871f812f45c1f63f27234d7278d9f7eb9e30a0::" providerId="AD" clId="Web-{91B37121-3640-3BD9-4E03-1A741F5B464B}" dt="2023-02-10T15:50:07.134" v="343" actId="20577"/>
      <pc:docMkLst>
        <pc:docMk/>
      </pc:docMkLst>
      <pc:sldChg chg="modSp">
        <pc:chgData name="Uživatel typu Host" userId="S::urn:spo:anon#9bcd8dbb9025abbd9d26c07d6a871f812f45c1f63f27234d7278d9f7eb9e30a0::" providerId="AD" clId="Web-{91B37121-3640-3BD9-4E03-1A741F5B464B}" dt="2023-02-10T13:55:38.638" v="1" actId="20577"/>
        <pc:sldMkLst>
          <pc:docMk/>
          <pc:sldMk cId="2783020114" sldId="256"/>
        </pc:sldMkLst>
        <pc:spChg chg="mod">
          <ac:chgData name="Uživatel typu Host" userId="S::urn:spo:anon#9bcd8dbb9025abbd9d26c07d6a871f812f45c1f63f27234d7278d9f7eb9e30a0::" providerId="AD" clId="Web-{91B37121-3640-3BD9-4E03-1A741F5B464B}" dt="2023-02-10T13:55:38.638" v="1" actId="20577"/>
          <ac:spMkLst>
            <pc:docMk/>
            <pc:sldMk cId="2783020114" sldId="256"/>
            <ac:spMk id="2" creationId="{7EE90342-24BD-4134-85FB-9000AE99BBC6}"/>
          </ac:spMkLst>
        </pc:spChg>
      </pc:sldChg>
      <pc:sldChg chg="modSp">
        <pc:chgData name="Uživatel typu Host" userId="S::urn:spo:anon#9bcd8dbb9025abbd9d26c07d6a871f812f45c1f63f27234d7278d9f7eb9e30a0::" providerId="AD" clId="Web-{91B37121-3640-3BD9-4E03-1A741F5B464B}" dt="2023-02-10T15:21:19.099" v="27" actId="14100"/>
        <pc:sldMkLst>
          <pc:docMk/>
          <pc:sldMk cId="1943074664" sldId="257"/>
        </pc:sldMkLst>
        <pc:spChg chg="mod">
          <ac:chgData name="Uživatel typu Host" userId="S::urn:spo:anon#9bcd8dbb9025abbd9d26c07d6a871f812f45c1f63f27234d7278d9f7eb9e30a0::" providerId="AD" clId="Web-{91B37121-3640-3BD9-4E03-1A741F5B464B}" dt="2023-02-10T15:21:19.099" v="27" actId="14100"/>
          <ac:spMkLst>
            <pc:docMk/>
            <pc:sldMk cId="1943074664" sldId="257"/>
            <ac:spMk id="2" creationId="{B4F3792B-B7A2-474B-A98C-C2FF729F3A64}"/>
          </ac:spMkLst>
        </pc:spChg>
        <pc:spChg chg="mod">
          <ac:chgData name="Uživatel typu Host" userId="S::urn:spo:anon#9bcd8dbb9025abbd9d26c07d6a871f812f45c1f63f27234d7278d9f7eb9e30a0::" providerId="AD" clId="Web-{91B37121-3640-3BD9-4E03-1A741F5B464B}" dt="2023-02-10T15:21:02.786" v="25" actId="20577"/>
          <ac:spMkLst>
            <pc:docMk/>
            <pc:sldMk cId="1943074664" sldId="257"/>
            <ac:spMk id="3" creationId="{A705659B-98DD-4BBD-B4AE-F27641A42211}"/>
          </ac:spMkLst>
        </pc:spChg>
      </pc:sldChg>
      <pc:sldChg chg="modSp">
        <pc:chgData name="Uživatel typu Host" userId="S::urn:spo:anon#9bcd8dbb9025abbd9d26c07d6a871f812f45c1f63f27234d7278d9f7eb9e30a0::" providerId="AD" clId="Web-{91B37121-3640-3BD9-4E03-1A741F5B464B}" dt="2023-02-10T15:23:14.305" v="43" actId="20577"/>
        <pc:sldMkLst>
          <pc:docMk/>
          <pc:sldMk cId="3994436645" sldId="261"/>
        </pc:sldMkLst>
        <pc:spChg chg="mod">
          <ac:chgData name="Uživatel typu Host" userId="S::urn:spo:anon#9bcd8dbb9025abbd9d26c07d6a871f812f45c1f63f27234d7278d9f7eb9e30a0::" providerId="AD" clId="Web-{91B37121-3640-3BD9-4E03-1A741F5B464B}" dt="2023-02-10T15:23:14.305" v="43" actId="20577"/>
          <ac:spMkLst>
            <pc:docMk/>
            <pc:sldMk cId="3994436645" sldId="261"/>
            <ac:spMk id="3" creationId="{2E5FBB40-72C9-4E3F-8BB4-1D5660FD0381}"/>
          </ac:spMkLst>
        </pc:spChg>
      </pc:sldChg>
      <pc:sldChg chg="modSp">
        <pc:chgData name="Uživatel typu Host" userId="S::urn:spo:anon#9bcd8dbb9025abbd9d26c07d6a871f812f45c1f63f27234d7278d9f7eb9e30a0::" providerId="AD" clId="Web-{91B37121-3640-3BD9-4E03-1A741F5B464B}" dt="2023-02-10T15:24:17.369" v="58" actId="20577"/>
        <pc:sldMkLst>
          <pc:docMk/>
          <pc:sldMk cId="1386482144" sldId="262"/>
        </pc:sldMkLst>
        <pc:spChg chg="mod">
          <ac:chgData name="Uživatel typu Host" userId="S::urn:spo:anon#9bcd8dbb9025abbd9d26c07d6a871f812f45c1f63f27234d7278d9f7eb9e30a0::" providerId="AD" clId="Web-{91B37121-3640-3BD9-4E03-1A741F5B464B}" dt="2023-02-10T15:23:41.431" v="50" actId="20577"/>
          <ac:spMkLst>
            <pc:docMk/>
            <pc:sldMk cId="1386482144" sldId="262"/>
            <ac:spMk id="2" creationId="{291080FB-F875-45E9-85DB-0BE5D9FA5B50}"/>
          </ac:spMkLst>
        </pc:spChg>
        <pc:spChg chg="mod">
          <ac:chgData name="Uživatel typu Host" userId="S::urn:spo:anon#9bcd8dbb9025abbd9d26c07d6a871f812f45c1f63f27234d7278d9f7eb9e30a0::" providerId="AD" clId="Web-{91B37121-3640-3BD9-4E03-1A741F5B464B}" dt="2023-02-10T15:24:17.369" v="58" actId="20577"/>
          <ac:spMkLst>
            <pc:docMk/>
            <pc:sldMk cId="1386482144" sldId="262"/>
            <ac:spMk id="3" creationId="{FE5F83CA-E6BC-4691-926A-7233381C4251}"/>
          </ac:spMkLst>
        </pc:spChg>
      </pc:sldChg>
      <pc:sldChg chg="modSp">
        <pc:chgData name="Uživatel typu Host" userId="S::urn:spo:anon#9bcd8dbb9025abbd9d26c07d6a871f812f45c1f63f27234d7278d9f7eb9e30a0::" providerId="AD" clId="Web-{91B37121-3640-3BD9-4E03-1A741F5B464B}" dt="2023-02-10T15:23:32.040" v="47" actId="20577"/>
        <pc:sldMkLst>
          <pc:docMk/>
          <pc:sldMk cId="311927504" sldId="264"/>
        </pc:sldMkLst>
        <pc:spChg chg="mod">
          <ac:chgData name="Uživatel typu Host" userId="S::urn:spo:anon#9bcd8dbb9025abbd9d26c07d6a871f812f45c1f63f27234d7278d9f7eb9e30a0::" providerId="AD" clId="Web-{91B37121-3640-3BD9-4E03-1A741F5B464B}" dt="2023-02-10T15:23:20.415" v="44" actId="20577"/>
          <ac:spMkLst>
            <pc:docMk/>
            <pc:sldMk cId="311927504" sldId="264"/>
            <ac:spMk id="2" creationId="{291080FB-F875-45E9-85DB-0BE5D9FA5B50}"/>
          </ac:spMkLst>
        </pc:spChg>
        <pc:spChg chg="mod">
          <ac:chgData name="Uživatel typu Host" userId="S::urn:spo:anon#9bcd8dbb9025abbd9d26c07d6a871f812f45c1f63f27234d7278d9f7eb9e30a0::" providerId="AD" clId="Web-{91B37121-3640-3BD9-4E03-1A741F5B464B}" dt="2023-02-10T15:23:32.040" v="47" actId="20577"/>
          <ac:spMkLst>
            <pc:docMk/>
            <pc:sldMk cId="311927504" sldId="264"/>
            <ac:spMk id="3" creationId="{FE5F83CA-E6BC-4691-926A-7233381C4251}"/>
          </ac:spMkLst>
        </pc:spChg>
      </pc:sldChg>
      <pc:sldChg chg="modSp">
        <pc:chgData name="Uživatel typu Host" userId="S::urn:spo:anon#9bcd8dbb9025abbd9d26c07d6a871f812f45c1f63f27234d7278d9f7eb9e30a0::" providerId="AD" clId="Web-{91B37121-3640-3BD9-4E03-1A741F5B464B}" dt="2023-02-10T15:20:22.175" v="7" actId="1076"/>
        <pc:sldMkLst>
          <pc:docMk/>
          <pc:sldMk cId="3380363316" sldId="267"/>
        </pc:sldMkLst>
        <pc:spChg chg="mod">
          <ac:chgData name="Uživatel typu Host" userId="S::urn:spo:anon#9bcd8dbb9025abbd9d26c07d6a871f812f45c1f63f27234d7278d9f7eb9e30a0::" providerId="AD" clId="Web-{91B37121-3640-3BD9-4E03-1A741F5B464B}" dt="2023-02-10T15:20:17.206" v="6" actId="20577"/>
          <ac:spMkLst>
            <pc:docMk/>
            <pc:sldMk cId="3380363316" sldId="267"/>
            <ac:spMk id="3" creationId="{2E5FBB40-72C9-4E3F-8BB4-1D5660FD0381}"/>
          </ac:spMkLst>
        </pc:spChg>
        <pc:picChg chg="mod">
          <ac:chgData name="Uživatel typu Host" userId="S::urn:spo:anon#9bcd8dbb9025abbd9d26c07d6a871f812f45c1f63f27234d7278d9f7eb9e30a0::" providerId="AD" clId="Web-{91B37121-3640-3BD9-4E03-1A741F5B464B}" dt="2023-02-10T15:20:22.175" v="7" actId="1076"/>
          <ac:picMkLst>
            <pc:docMk/>
            <pc:sldMk cId="3380363316" sldId="267"/>
            <ac:picMk id="7" creationId="{00000000-0000-0000-0000-000000000000}"/>
          </ac:picMkLst>
        </pc:picChg>
      </pc:sldChg>
      <pc:sldChg chg="modSp">
        <pc:chgData name="Uživatel typu Host" userId="S::urn:spo:anon#9bcd8dbb9025abbd9d26c07d6a871f812f45c1f63f27234d7278d9f7eb9e30a0::" providerId="AD" clId="Web-{91B37121-3640-3BD9-4E03-1A741F5B464B}" dt="2023-02-10T15:25:23.996" v="74" actId="20577"/>
        <pc:sldMkLst>
          <pc:docMk/>
          <pc:sldMk cId="3883534648" sldId="269"/>
        </pc:sldMkLst>
        <pc:spChg chg="mod">
          <ac:chgData name="Uživatel typu Host" userId="S::urn:spo:anon#9bcd8dbb9025abbd9d26c07d6a871f812f45c1f63f27234d7278d9f7eb9e30a0::" providerId="AD" clId="Web-{91B37121-3640-3BD9-4E03-1A741F5B464B}" dt="2023-02-10T15:25:23.996" v="74" actId="20577"/>
          <ac:spMkLst>
            <pc:docMk/>
            <pc:sldMk cId="3883534648" sldId="269"/>
            <ac:spMk id="3" creationId="{00000000-0000-0000-0000-000000000000}"/>
          </ac:spMkLst>
        </pc:spChg>
        <pc:picChg chg="mod">
          <ac:chgData name="Uživatel typu Host" userId="S::urn:spo:anon#9bcd8dbb9025abbd9d26c07d6a871f812f45c1f63f27234d7278d9f7eb9e30a0::" providerId="AD" clId="Web-{91B37121-3640-3BD9-4E03-1A741F5B464B}" dt="2023-02-10T15:25:06.230" v="73" actId="1076"/>
          <ac:picMkLst>
            <pc:docMk/>
            <pc:sldMk cId="3883534648" sldId="269"/>
            <ac:picMk id="6" creationId="{00000000-0000-0000-0000-000000000000}"/>
          </ac:picMkLst>
        </pc:picChg>
      </pc:sldChg>
      <pc:sldChg chg="addSp delSp modSp">
        <pc:chgData name="Uživatel typu Host" userId="S::urn:spo:anon#9bcd8dbb9025abbd9d26c07d6a871f812f45c1f63f27234d7278d9f7eb9e30a0::" providerId="AD" clId="Web-{91B37121-3640-3BD9-4E03-1A741F5B464B}" dt="2023-02-10T15:26:02.951" v="82" actId="20577"/>
        <pc:sldMkLst>
          <pc:docMk/>
          <pc:sldMk cId="1612329692" sldId="270"/>
        </pc:sldMkLst>
        <pc:spChg chg="mod">
          <ac:chgData name="Uživatel typu Host" userId="S::urn:spo:anon#9bcd8dbb9025abbd9d26c07d6a871f812f45c1f63f27234d7278d9f7eb9e30a0::" providerId="AD" clId="Web-{91B37121-3640-3BD9-4E03-1A741F5B464B}" dt="2023-02-10T15:26:02.951" v="82" actId="20577"/>
          <ac:spMkLst>
            <pc:docMk/>
            <pc:sldMk cId="1612329692" sldId="270"/>
            <ac:spMk id="3" creationId="{00000000-0000-0000-0000-000000000000}"/>
          </ac:spMkLst>
        </pc:spChg>
        <pc:spChg chg="add mod">
          <ac:chgData name="Uživatel typu Host" userId="S::urn:spo:anon#9bcd8dbb9025abbd9d26c07d6a871f812f45c1f63f27234d7278d9f7eb9e30a0::" providerId="AD" clId="Web-{91B37121-3640-3BD9-4E03-1A741F5B464B}" dt="2023-02-10T15:25:50.091" v="78" actId="1076"/>
          <ac:spMkLst>
            <pc:docMk/>
            <pc:sldMk cId="1612329692" sldId="270"/>
            <ac:spMk id="7" creationId="{D55019F1-EBD4-8374-25BA-3B046A90391F}"/>
          </ac:spMkLst>
        </pc:spChg>
        <pc:spChg chg="del">
          <ac:chgData name="Uživatel typu Host" userId="S::urn:spo:anon#9bcd8dbb9025abbd9d26c07d6a871f812f45c1f63f27234d7278d9f7eb9e30a0::" providerId="AD" clId="Web-{91B37121-3640-3BD9-4E03-1A741F5B464B}" dt="2023-02-10T15:25:33.184" v="75"/>
          <ac:spMkLst>
            <pc:docMk/>
            <pc:sldMk cId="1612329692" sldId="270"/>
            <ac:spMk id="8" creationId="{00000000-0000-0000-0000-000000000000}"/>
          </ac:spMkLst>
        </pc:spChg>
        <pc:picChg chg="mod">
          <ac:chgData name="Uživatel typu Host" userId="S::urn:spo:anon#9bcd8dbb9025abbd9d26c07d6a871f812f45c1f63f27234d7278d9f7eb9e30a0::" providerId="AD" clId="Web-{91B37121-3640-3BD9-4E03-1A741F5B464B}" dt="2023-02-10T15:25:44.872" v="77" actId="1076"/>
          <ac:picMkLst>
            <pc:docMk/>
            <pc:sldMk cId="1612329692" sldId="270"/>
            <ac:picMk id="6" creationId="{00000000-0000-0000-0000-000000000000}"/>
          </ac:picMkLst>
        </pc:picChg>
      </pc:sldChg>
      <pc:sldChg chg="modSp">
        <pc:chgData name="Uživatel typu Host" userId="S::urn:spo:anon#9bcd8dbb9025abbd9d26c07d6a871f812f45c1f63f27234d7278d9f7eb9e30a0::" providerId="AD" clId="Web-{91B37121-3640-3BD9-4E03-1A741F5B464B}" dt="2023-02-10T15:26:55.280" v="90" actId="20577"/>
        <pc:sldMkLst>
          <pc:docMk/>
          <pc:sldMk cId="3567311134" sldId="274"/>
        </pc:sldMkLst>
        <pc:spChg chg="mod">
          <ac:chgData name="Uživatel typu Host" userId="S::urn:spo:anon#9bcd8dbb9025abbd9d26c07d6a871f812f45c1f63f27234d7278d9f7eb9e30a0::" providerId="AD" clId="Web-{91B37121-3640-3BD9-4E03-1A741F5B464B}" dt="2023-02-10T15:26:19.061" v="86" actId="20577"/>
          <ac:spMkLst>
            <pc:docMk/>
            <pc:sldMk cId="3567311134" sldId="274"/>
            <ac:spMk id="2" creationId="{291080FB-F875-45E9-85DB-0BE5D9FA5B50}"/>
          </ac:spMkLst>
        </pc:spChg>
        <pc:spChg chg="mod">
          <ac:chgData name="Uživatel typu Host" userId="S::urn:spo:anon#9bcd8dbb9025abbd9d26c07d6a871f812f45c1f63f27234d7278d9f7eb9e30a0::" providerId="AD" clId="Web-{91B37121-3640-3BD9-4E03-1A741F5B464B}" dt="2023-02-10T15:26:55.280" v="90" actId="20577"/>
          <ac:spMkLst>
            <pc:docMk/>
            <pc:sldMk cId="3567311134" sldId="274"/>
            <ac:spMk id="7" creationId="{C58D5E1C-DA61-4A38-AFBF-DA35E66856A1}"/>
          </ac:spMkLst>
        </pc:spChg>
      </pc:sldChg>
      <pc:sldChg chg="modSp">
        <pc:chgData name="Uživatel typu Host" userId="S::urn:spo:anon#9bcd8dbb9025abbd9d26c07d6a871f812f45c1f63f27234d7278d9f7eb9e30a0::" providerId="AD" clId="Web-{91B37121-3640-3BD9-4E03-1A741F5B464B}" dt="2023-02-10T15:29:25.894" v="119" actId="1076"/>
        <pc:sldMkLst>
          <pc:docMk/>
          <pc:sldMk cId="2561227531" sldId="275"/>
        </pc:sldMkLst>
        <pc:spChg chg="mod">
          <ac:chgData name="Uživatel typu Host" userId="S::urn:spo:anon#9bcd8dbb9025abbd9d26c07d6a871f812f45c1f63f27234d7278d9f7eb9e30a0::" providerId="AD" clId="Web-{91B37121-3640-3BD9-4E03-1A741F5B464B}" dt="2023-02-10T15:27:14.500" v="94" actId="20577"/>
          <ac:spMkLst>
            <pc:docMk/>
            <pc:sldMk cId="2561227531" sldId="275"/>
            <ac:spMk id="2" creationId="{291080FB-F875-45E9-85DB-0BE5D9FA5B50}"/>
          </ac:spMkLst>
        </pc:spChg>
        <pc:spChg chg="mod">
          <ac:chgData name="Uživatel typu Host" userId="S::urn:spo:anon#9bcd8dbb9025abbd9d26c07d6a871f812f45c1f63f27234d7278d9f7eb9e30a0::" providerId="AD" clId="Web-{91B37121-3640-3BD9-4E03-1A741F5B464B}" dt="2023-02-10T15:29:25.894" v="119" actId="1076"/>
          <ac:spMkLst>
            <pc:docMk/>
            <pc:sldMk cId="2561227531" sldId="275"/>
            <ac:spMk id="3" creationId="{00000000-0000-0000-0000-000000000000}"/>
          </ac:spMkLst>
        </pc:spChg>
      </pc:sldChg>
      <pc:sldChg chg="modSp">
        <pc:chgData name="Uživatel typu Host" userId="S::urn:spo:anon#9bcd8dbb9025abbd9d26c07d6a871f812f45c1f63f27234d7278d9f7eb9e30a0::" providerId="AD" clId="Web-{91B37121-3640-3BD9-4E03-1A741F5B464B}" dt="2023-02-10T15:33:53.480" v="186" actId="20577"/>
        <pc:sldMkLst>
          <pc:docMk/>
          <pc:sldMk cId="984395199" sldId="276"/>
        </pc:sldMkLst>
        <pc:spChg chg="mod">
          <ac:chgData name="Uživatel typu Host" userId="S::urn:spo:anon#9bcd8dbb9025abbd9d26c07d6a871f812f45c1f63f27234d7278d9f7eb9e30a0::" providerId="AD" clId="Web-{91B37121-3640-3BD9-4E03-1A741F5B464B}" dt="2023-02-10T15:33:53.480" v="186" actId="20577"/>
          <ac:spMkLst>
            <pc:docMk/>
            <pc:sldMk cId="984395199" sldId="276"/>
            <ac:spMk id="6" creationId="{00000000-0000-0000-0000-000000000000}"/>
          </ac:spMkLst>
        </pc:spChg>
        <pc:spChg chg="mod">
          <ac:chgData name="Uživatel typu Host" userId="S::urn:spo:anon#9bcd8dbb9025abbd9d26c07d6a871f812f45c1f63f27234d7278d9f7eb9e30a0::" providerId="AD" clId="Web-{91B37121-3640-3BD9-4E03-1A741F5B464B}" dt="2023-02-10T15:28:40.846" v="110" actId="20577"/>
          <ac:spMkLst>
            <pc:docMk/>
            <pc:sldMk cId="984395199" sldId="276"/>
            <ac:spMk id="7" creationId="{291080FB-F875-45E9-85DB-0BE5D9FA5B50}"/>
          </ac:spMkLst>
        </pc:spChg>
      </pc:sldChg>
      <pc:sldChg chg="modSp">
        <pc:chgData name="Uživatel typu Host" userId="S::urn:spo:anon#9bcd8dbb9025abbd9d26c07d6a871f812f45c1f63f27234d7278d9f7eb9e30a0::" providerId="AD" clId="Web-{91B37121-3640-3BD9-4E03-1A741F5B464B}" dt="2023-02-10T15:50:07.134" v="343" actId="20577"/>
        <pc:sldMkLst>
          <pc:docMk/>
          <pc:sldMk cId="2723973055" sldId="286"/>
        </pc:sldMkLst>
        <pc:spChg chg="mod">
          <ac:chgData name="Uživatel typu Host" userId="S::urn:spo:anon#9bcd8dbb9025abbd9d26c07d6a871f812f45c1f63f27234d7278d9f7eb9e30a0::" providerId="AD" clId="Web-{91B37121-3640-3BD9-4E03-1A741F5B464B}" dt="2023-02-10T15:39:47.491" v="269" actId="20577"/>
          <ac:spMkLst>
            <pc:docMk/>
            <pc:sldMk cId="2723973055" sldId="286"/>
            <ac:spMk id="2" creationId="{84482418-5281-4845-A7C5-FD1ACE53112F}"/>
          </ac:spMkLst>
        </pc:spChg>
        <pc:spChg chg="mod">
          <ac:chgData name="Uživatel typu Host" userId="S::urn:spo:anon#9bcd8dbb9025abbd9d26c07d6a871f812f45c1f63f27234d7278d9f7eb9e30a0::" providerId="AD" clId="Web-{91B37121-3640-3BD9-4E03-1A741F5B464B}" dt="2023-02-10T15:50:07.134" v="343" actId="20577"/>
          <ac:spMkLst>
            <pc:docMk/>
            <pc:sldMk cId="2723973055" sldId="286"/>
            <ac:spMk id="3" creationId="{41046C99-C949-4440-B91E-0FF144D5A6C5}"/>
          </ac:spMkLst>
        </pc:spChg>
      </pc:sldChg>
      <pc:sldChg chg="addSp delSp modSp">
        <pc:chgData name="Uživatel typu Host" userId="S::urn:spo:anon#9bcd8dbb9025abbd9d26c07d6a871f812f45c1f63f27234d7278d9f7eb9e30a0::" providerId="AD" clId="Web-{91B37121-3640-3BD9-4E03-1A741F5B464B}" dt="2023-02-10T15:43:19.200" v="277" actId="20577"/>
        <pc:sldMkLst>
          <pc:docMk/>
          <pc:sldMk cId="2100135564" sldId="287"/>
        </pc:sldMkLst>
        <pc:spChg chg="mod">
          <ac:chgData name="Uživatel typu Host" userId="S::urn:spo:anon#9bcd8dbb9025abbd9d26c07d6a871f812f45c1f63f27234d7278d9f7eb9e30a0::" providerId="AD" clId="Web-{91B37121-3640-3BD9-4E03-1A741F5B464B}" dt="2023-02-10T15:43:19.200" v="277" actId="20577"/>
          <ac:spMkLst>
            <pc:docMk/>
            <pc:sldMk cId="2100135564" sldId="287"/>
            <ac:spMk id="2" creationId="{00000000-0000-0000-0000-000000000000}"/>
          </ac:spMkLst>
        </pc:spChg>
        <pc:spChg chg="add del mod">
          <ac:chgData name="Uživatel typu Host" userId="S::urn:spo:anon#9bcd8dbb9025abbd9d26c07d6a871f812f45c1f63f27234d7278d9f7eb9e30a0::" providerId="AD" clId="Web-{91B37121-3640-3BD9-4E03-1A741F5B464B}" dt="2023-02-10T15:30:39.990" v="135"/>
          <ac:spMkLst>
            <pc:docMk/>
            <pc:sldMk cId="2100135564" sldId="287"/>
            <ac:spMk id="6" creationId="{B6BA773D-B00F-90CB-1124-C8D9BA5EF8FC}"/>
          </ac:spMkLst>
        </pc:spChg>
        <pc:spChg chg="del">
          <ac:chgData name="Uživatel typu Host" userId="S::urn:spo:anon#9bcd8dbb9025abbd9d26c07d6a871f812f45c1f63f27234d7278d9f7eb9e30a0::" providerId="AD" clId="Web-{91B37121-3640-3BD9-4E03-1A741F5B464B}" dt="2023-02-10T15:30:27.021" v="132"/>
          <ac:spMkLst>
            <pc:docMk/>
            <pc:sldMk cId="2100135564" sldId="287"/>
            <ac:spMk id="7" creationId="{291080FB-F875-45E9-85DB-0BE5D9FA5B50}"/>
          </ac:spMkLst>
        </pc:spChg>
        <pc:spChg chg="add del">
          <ac:chgData name="Uživatel typu Host" userId="S::urn:spo:anon#9bcd8dbb9025abbd9d26c07d6a871f812f45c1f63f27234d7278d9f7eb9e30a0::" providerId="AD" clId="Web-{91B37121-3640-3BD9-4E03-1A741F5B464B}" dt="2023-02-10T15:30:38.287" v="134"/>
          <ac:spMkLst>
            <pc:docMk/>
            <pc:sldMk cId="2100135564" sldId="287"/>
            <ac:spMk id="9" creationId="{33EE5059-3D7D-C632-11E1-6BDC4F5DA76D}"/>
          </ac:spMkLst>
        </pc:spChg>
        <pc:spChg chg="add mod">
          <ac:chgData name="Uživatel typu Host" userId="S::urn:spo:anon#9bcd8dbb9025abbd9d26c07d6a871f812f45c1f63f27234d7278d9f7eb9e30a0::" providerId="AD" clId="Web-{91B37121-3640-3BD9-4E03-1A741F5B464B}" dt="2023-02-10T15:30:41.365" v="136"/>
          <ac:spMkLst>
            <pc:docMk/>
            <pc:sldMk cId="2100135564" sldId="287"/>
            <ac:spMk id="11" creationId="{FAF33F6B-908C-CE74-C3E3-15649625D22B}"/>
          </ac:spMkLst>
        </pc:spChg>
      </pc:sldChg>
      <pc:sldChg chg="addSp delSp modSp">
        <pc:chgData name="Uživatel typu Host" userId="S::urn:spo:anon#9bcd8dbb9025abbd9d26c07d6a871f812f45c1f63f27234d7278d9f7eb9e30a0::" providerId="AD" clId="Web-{91B37121-3640-3BD9-4E03-1A741F5B464B}" dt="2023-02-10T15:34:40.435" v="195" actId="20577"/>
        <pc:sldMkLst>
          <pc:docMk/>
          <pc:sldMk cId="1521565682" sldId="288"/>
        </pc:sldMkLst>
        <pc:spChg chg="mod">
          <ac:chgData name="Uživatel typu Host" userId="S::urn:spo:anon#9bcd8dbb9025abbd9d26c07d6a871f812f45c1f63f27234d7278d9f7eb9e30a0::" providerId="AD" clId="Web-{91B37121-3640-3BD9-4E03-1A741F5B464B}" dt="2023-02-10T15:34:40.435" v="195" actId="20577"/>
          <ac:spMkLst>
            <pc:docMk/>
            <pc:sldMk cId="1521565682" sldId="288"/>
            <ac:spMk id="2" creationId="{00000000-0000-0000-0000-000000000000}"/>
          </ac:spMkLst>
        </pc:spChg>
        <pc:spChg chg="add del mod">
          <ac:chgData name="Uživatel typu Host" userId="S::urn:spo:anon#9bcd8dbb9025abbd9d26c07d6a871f812f45c1f63f27234d7278d9f7eb9e30a0::" providerId="AD" clId="Web-{91B37121-3640-3BD9-4E03-1A741F5B464B}" dt="2023-02-10T15:31:36.289" v="150"/>
          <ac:spMkLst>
            <pc:docMk/>
            <pc:sldMk cId="1521565682" sldId="288"/>
            <ac:spMk id="6" creationId="{77CB5BF3-0009-DD60-FB7B-B9CF6F5BE83F}"/>
          </ac:spMkLst>
        </pc:spChg>
        <pc:spChg chg="del">
          <ac:chgData name="Uživatel typu Host" userId="S::urn:spo:anon#9bcd8dbb9025abbd9d26c07d6a871f812f45c1f63f27234d7278d9f7eb9e30a0::" providerId="AD" clId="Web-{91B37121-3640-3BD9-4E03-1A741F5B464B}" dt="2023-02-10T15:31:33.507" v="149"/>
          <ac:spMkLst>
            <pc:docMk/>
            <pc:sldMk cId="1521565682" sldId="288"/>
            <ac:spMk id="7" creationId="{291080FB-F875-45E9-85DB-0BE5D9FA5B50}"/>
          </ac:spMkLst>
        </pc:spChg>
        <pc:spChg chg="add mod">
          <ac:chgData name="Uživatel typu Host" userId="S::urn:spo:anon#9bcd8dbb9025abbd9d26c07d6a871f812f45c1f63f27234d7278d9f7eb9e30a0::" providerId="AD" clId="Web-{91B37121-3640-3BD9-4E03-1A741F5B464B}" dt="2023-02-10T15:31:37.836" v="151"/>
          <ac:spMkLst>
            <pc:docMk/>
            <pc:sldMk cId="1521565682" sldId="288"/>
            <ac:spMk id="9" creationId="{FA3E5E62-7DCC-8726-E1F6-39904D103703}"/>
          </ac:spMkLst>
        </pc:spChg>
      </pc:sldChg>
      <pc:sldChg chg="addSp delSp modSp">
        <pc:chgData name="Uživatel typu Host" userId="S::urn:spo:anon#9bcd8dbb9025abbd9d26c07d6a871f812f45c1f63f27234d7278d9f7eb9e30a0::" providerId="AD" clId="Web-{91B37121-3640-3BD9-4E03-1A741F5B464B}" dt="2023-02-10T15:34:47.279" v="199" actId="20577"/>
        <pc:sldMkLst>
          <pc:docMk/>
          <pc:sldMk cId="771043018" sldId="289"/>
        </pc:sldMkLst>
        <pc:spChg chg="mod">
          <ac:chgData name="Uživatel typu Host" userId="S::urn:spo:anon#9bcd8dbb9025abbd9d26c07d6a871f812f45c1f63f27234d7278d9f7eb9e30a0::" providerId="AD" clId="Web-{91B37121-3640-3BD9-4E03-1A741F5B464B}" dt="2023-02-10T15:34:47.279" v="199" actId="20577"/>
          <ac:spMkLst>
            <pc:docMk/>
            <pc:sldMk cId="771043018" sldId="289"/>
            <ac:spMk id="2" creationId="{00000000-0000-0000-0000-000000000000}"/>
          </ac:spMkLst>
        </pc:spChg>
        <pc:spChg chg="add del mod">
          <ac:chgData name="Uživatel typu Host" userId="S::urn:spo:anon#9bcd8dbb9025abbd9d26c07d6a871f812f45c1f63f27234d7278d9f7eb9e30a0::" providerId="AD" clId="Web-{91B37121-3640-3BD9-4E03-1A741F5B464B}" dt="2023-02-10T15:31:45.492" v="153"/>
          <ac:spMkLst>
            <pc:docMk/>
            <pc:sldMk cId="771043018" sldId="289"/>
            <ac:spMk id="6" creationId="{92AD4648-64BF-E938-1897-790157F18CA4}"/>
          </ac:spMkLst>
        </pc:spChg>
        <pc:spChg chg="del">
          <ac:chgData name="Uživatel typu Host" userId="S::urn:spo:anon#9bcd8dbb9025abbd9d26c07d6a871f812f45c1f63f27234d7278d9f7eb9e30a0::" providerId="AD" clId="Web-{91B37121-3640-3BD9-4E03-1A741F5B464B}" dt="2023-02-10T15:31:42.804" v="152"/>
          <ac:spMkLst>
            <pc:docMk/>
            <pc:sldMk cId="771043018" sldId="289"/>
            <ac:spMk id="7" creationId="{291080FB-F875-45E9-85DB-0BE5D9FA5B50}"/>
          </ac:spMkLst>
        </pc:spChg>
        <pc:spChg chg="add mod">
          <ac:chgData name="Uživatel typu Host" userId="S::urn:spo:anon#9bcd8dbb9025abbd9d26c07d6a871f812f45c1f63f27234d7278d9f7eb9e30a0::" providerId="AD" clId="Web-{91B37121-3640-3BD9-4E03-1A741F5B464B}" dt="2023-02-10T15:31:46.789" v="154"/>
          <ac:spMkLst>
            <pc:docMk/>
            <pc:sldMk cId="771043018" sldId="289"/>
            <ac:spMk id="9" creationId="{15B72CC6-7A88-F94C-1013-9D01CBDBC324}"/>
          </ac:spMkLst>
        </pc:spChg>
      </pc:sldChg>
      <pc:sldChg chg="modSp">
        <pc:chgData name="Uživatel typu Host" userId="S::urn:spo:anon#9bcd8dbb9025abbd9d26c07d6a871f812f45c1f63f27234d7278d9f7eb9e30a0::" providerId="AD" clId="Web-{91B37121-3640-3BD9-4E03-1A741F5B464B}" dt="2023-02-10T15:44:37.999" v="280" actId="20577"/>
        <pc:sldMkLst>
          <pc:docMk/>
          <pc:sldMk cId="3950885263" sldId="290"/>
        </pc:sldMkLst>
        <pc:spChg chg="mod">
          <ac:chgData name="Uživatel typu Host" userId="S::urn:spo:anon#9bcd8dbb9025abbd9d26c07d6a871f812f45c1f63f27234d7278d9f7eb9e30a0::" providerId="AD" clId="Web-{91B37121-3640-3BD9-4E03-1A741F5B464B}" dt="2023-02-10T15:44:37.999" v="280" actId="20577"/>
          <ac:spMkLst>
            <pc:docMk/>
            <pc:sldMk cId="3950885263" sldId="290"/>
            <ac:spMk id="6" creationId="{00000000-0000-0000-0000-000000000000}"/>
          </ac:spMkLst>
        </pc:spChg>
        <pc:spChg chg="mod">
          <ac:chgData name="Uživatel typu Host" userId="S::urn:spo:anon#9bcd8dbb9025abbd9d26c07d6a871f812f45c1f63f27234d7278d9f7eb9e30a0::" providerId="AD" clId="Web-{91B37121-3640-3BD9-4E03-1A741F5B464B}" dt="2023-02-10T15:35:13.154" v="204" actId="20577"/>
          <ac:spMkLst>
            <pc:docMk/>
            <pc:sldMk cId="3950885263" sldId="290"/>
            <ac:spMk id="8" creationId="{291080FB-F875-45E9-85DB-0BE5D9FA5B50}"/>
          </ac:spMkLst>
        </pc:spChg>
      </pc:sldChg>
      <pc:sldChg chg="addSp delSp modSp">
        <pc:chgData name="Uživatel typu Host" userId="S::urn:spo:anon#9bcd8dbb9025abbd9d26c07d6a871f812f45c1f63f27234d7278d9f7eb9e30a0::" providerId="AD" clId="Web-{91B37121-3640-3BD9-4E03-1A741F5B464B}" dt="2023-02-10T15:45:16.891" v="291" actId="20577"/>
        <pc:sldMkLst>
          <pc:docMk/>
          <pc:sldMk cId="1201001195" sldId="291"/>
        </pc:sldMkLst>
        <pc:spChg chg="add del mod">
          <ac:chgData name="Uživatel typu Host" userId="S::urn:spo:anon#9bcd8dbb9025abbd9d26c07d6a871f812f45c1f63f27234d7278d9f7eb9e30a0::" providerId="AD" clId="Web-{91B37121-3640-3BD9-4E03-1A741F5B464B}" dt="2023-02-10T15:36:10.937" v="218"/>
          <ac:spMkLst>
            <pc:docMk/>
            <pc:sldMk cId="1201001195" sldId="291"/>
            <ac:spMk id="3" creationId="{F6C99AED-37A8-A88E-6CA3-3E6EFFBB2A8F}"/>
          </ac:spMkLst>
        </pc:spChg>
        <pc:spChg chg="mod">
          <ac:chgData name="Uživatel typu Host" userId="S::urn:spo:anon#9bcd8dbb9025abbd9d26c07d6a871f812f45c1f63f27234d7278d9f7eb9e30a0::" providerId="AD" clId="Web-{91B37121-3640-3BD9-4E03-1A741F5B464B}" dt="2023-02-10T15:45:16.891" v="291" actId="20577"/>
          <ac:spMkLst>
            <pc:docMk/>
            <pc:sldMk cId="1201001195" sldId="291"/>
            <ac:spMk id="6" creationId="{CB2E6FD2-2CEC-472D-8463-8648FC9E1854}"/>
          </ac:spMkLst>
        </pc:spChg>
        <pc:spChg chg="add mod">
          <ac:chgData name="Uživatel typu Host" userId="S::urn:spo:anon#9bcd8dbb9025abbd9d26c07d6a871f812f45c1f63f27234d7278d9f7eb9e30a0::" providerId="AD" clId="Web-{91B37121-3640-3BD9-4E03-1A741F5B464B}" dt="2023-02-10T15:36:16.172" v="219"/>
          <ac:spMkLst>
            <pc:docMk/>
            <pc:sldMk cId="1201001195" sldId="291"/>
            <ac:spMk id="8" creationId="{D253D8B2-32F1-4918-99A6-B4E7A10EF1C9}"/>
          </ac:spMkLst>
        </pc:spChg>
        <pc:spChg chg="del">
          <ac:chgData name="Uživatel typu Host" userId="S::urn:spo:anon#9bcd8dbb9025abbd9d26c07d6a871f812f45c1f63f27234d7278d9f7eb9e30a0::" providerId="AD" clId="Web-{91B37121-3640-3BD9-4E03-1A741F5B464B}" dt="2023-02-10T15:36:08.906" v="217"/>
          <ac:spMkLst>
            <pc:docMk/>
            <pc:sldMk cId="1201001195" sldId="291"/>
            <ac:spMk id="10" creationId="{291080FB-F875-45E9-85DB-0BE5D9FA5B50}"/>
          </ac:spMkLst>
        </pc:spChg>
      </pc:sldChg>
      <pc:sldChg chg="modSp">
        <pc:chgData name="Uživatel typu Host" userId="S::urn:spo:anon#9bcd8dbb9025abbd9d26c07d6a871f812f45c1f63f27234d7278d9f7eb9e30a0::" providerId="AD" clId="Web-{91B37121-3640-3BD9-4E03-1A741F5B464B}" dt="2023-02-10T15:39:23.834" v="261" actId="1076"/>
        <pc:sldMkLst>
          <pc:docMk/>
          <pc:sldMk cId="438945693" sldId="292"/>
        </pc:sldMkLst>
        <pc:spChg chg="mod">
          <ac:chgData name="Uživatel typu Host" userId="S::urn:spo:anon#9bcd8dbb9025abbd9d26c07d6a871f812f45c1f63f27234d7278d9f7eb9e30a0::" providerId="AD" clId="Web-{91B37121-3640-3BD9-4E03-1A741F5B464B}" dt="2023-02-10T15:37:32.033" v="231" actId="20577"/>
          <ac:spMkLst>
            <pc:docMk/>
            <pc:sldMk cId="438945693" sldId="292"/>
            <ac:spMk id="7" creationId="{291080FB-F875-45E9-85DB-0BE5D9FA5B50}"/>
          </ac:spMkLst>
        </pc:spChg>
        <pc:picChg chg="mod">
          <ac:chgData name="Uživatel typu Host" userId="S::urn:spo:anon#9bcd8dbb9025abbd9d26c07d6a871f812f45c1f63f27234d7278d9f7eb9e30a0::" providerId="AD" clId="Web-{91B37121-3640-3BD9-4E03-1A741F5B464B}" dt="2023-02-10T15:39:23.834" v="261" actId="1076"/>
          <ac:picMkLst>
            <pc:docMk/>
            <pc:sldMk cId="438945693" sldId="292"/>
            <ac:picMk id="6" creationId="{3699A019-9AEA-48BC-901F-C93C3EFBA0DF}"/>
          </ac:picMkLst>
        </pc:picChg>
      </pc:sldChg>
      <pc:sldChg chg="modSp">
        <pc:chgData name="Uživatel typu Host" userId="S::urn:spo:anon#9bcd8dbb9025abbd9d26c07d6a871f812f45c1f63f27234d7278d9f7eb9e30a0::" providerId="AD" clId="Web-{91B37121-3640-3BD9-4E03-1A741F5B464B}" dt="2023-02-10T15:46:20.143" v="305" actId="20577"/>
        <pc:sldMkLst>
          <pc:docMk/>
          <pc:sldMk cId="2200456566" sldId="293"/>
        </pc:sldMkLst>
        <pc:spChg chg="mod">
          <ac:chgData name="Uživatel typu Host" userId="S::urn:spo:anon#9bcd8dbb9025abbd9d26c07d6a871f812f45c1f63f27234d7278d9f7eb9e30a0::" providerId="AD" clId="Web-{91B37121-3640-3BD9-4E03-1A741F5B464B}" dt="2023-02-10T15:46:20.143" v="305" actId="20577"/>
          <ac:spMkLst>
            <pc:docMk/>
            <pc:sldMk cId="2200456566" sldId="293"/>
            <ac:spMk id="6" creationId="{CB2E6FD2-2CEC-472D-8463-8648FC9E1854}"/>
          </ac:spMkLst>
        </pc:spChg>
        <pc:spChg chg="mod">
          <ac:chgData name="Uživatel typu Host" userId="S::urn:spo:anon#9bcd8dbb9025abbd9d26c07d6a871f812f45c1f63f27234d7278d9f7eb9e30a0::" providerId="AD" clId="Web-{91B37121-3640-3BD9-4E03-1A741F5B464B}" dt="2023-02-10T15:37:53.690" v="237" actId="20577"/>
          <ac:spMkLst>
            <pc:docMk/>
            <pc:sldMk cId="2200456566" sldId="293"/>
            <ac:spMk id="7" creationId="{291080FB-F875-45E9-85DB-0BE5D9FA5B50}"/>
          </ac:spMkLst>
        </pc:spChg>
      </pc:sldChg>
      <pc:sldChg chg="modSp">
        <pc:chgData name="Uživatel typu Host" userId="S::urn:spo:anon#9bcd8dbb9025abbd9d26c07d6a871f812f45c1f63f27234d7278d9f7eb9e30a0::" providerId="AD" clId="Web-{91B37121-3640-3BD9-4E03-1A741F5B464B}" dt="2023-02-10T15:39:38.725" v="267" actId="1076"/>
        <pc:sldMkLst>
          <pc:docMk/>
          <pc:sldMk cId="304016217" sldId="294"/>
        </pc:sldMkLst>
        <pc:spChg chg="mod">
          <ac:chgData name="Uživatel typu Host" userId="S::urn:spo:anon#9bcd8dbb9025abbd9d26c07d6a871f812f45c1f63f27234d7278d9f7eb9e30a0::" providerId="AD" clId="Web-{91B37121-3640-3BD9-4E03-1A741F5B464B}" dt="2023-02-10T15:39:38.725" v="267" actId="1076"/>
          <ac:spMkLst>
            <pc:docMk/>
            <pc:sldMk cId="304016217" sldId="294"/>
            <ac:spMk id="2" creationId="{00000000-0000-0000-0000-000000000000}"/>
          </ac:spMkLst>
        </pc:spChg>
        <pc:spChg chg="mod">
          <ac:chgData name="Uživatel typu Host" userId="S::urn:spo:anon#9bcd8dbb9025abbd9d26c07d6a871f812f45c1f63f27234d7278d9f7eb9e30a0::" providerId="AD" clId="Web-{91B37121-3640-3BD9-4E03-1A741F5B464B}" dt="2023-02-10T15:38:40.567" v="256" actId="20577"/>
          <ac:spMkLst>
            <pc:docMk/>
            <pc:sldMk cId="304016217" sldId="294"/>
            <ac:spMk id="7" creationId="{291080FB-F875-45E9-85DB-0BE5D9FA5B50}"/>
          </ac:spMkLst>
        </pc:spChg>
        <pc:picChg chg="mod">
          <ac:chgData name="Uživatel typu Host" userId="S::urn:spo:anon#9bcd8dbb9025abbd9d26c07d6a871f812f45c1f63f27234d7278d9f7eb9e30a0::" providerId="AD" clId="Web-{91B37121-3640-3BD9-4E03-1A741F5B464B}" dt="2023-02-10T15:38:47.692" v="257" actId="1076"/>
          <ac:picMkLst>
            <pc:docMk/>
            <pc:sldMk cId="304016217" sldId="294"/>
            <ac:picMk id="8"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a:extLst>
              <a:ext uri="{FF2B5EF4-FFF2-40B4-BE49-F238E27FC236}">
                <a16:creationId xmlns:a16="http://schemas.microsoft.com/office/drawing/2014/main" id="{AFEE7483-84FB-421B-9314-42E31D5BBEE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objekt pre dátum 2">
            <a:extLst>
              <a:ext uri="{FF2B5EF4-FFF2-40B4-BE49-F238E27FC236}">
                <a16:creationId xmlns:a16="http://schemas.microsoft.com/office/drawing/2014/main" id="{7B6B661F-310D-4D58-A3D6-2295BB68343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E36D227-05C7-4EA5-903B-DF8B24DA1FB8}" type="datetimeFigureOut">
              <a:rPr lang="en-GB" smtClean="0"/>
              <a:t>10/02/2023</a:t>
            </a:fld>
            <a:endParaRPr lang="en-GB"/>
          </a:p>
        </p:txBody>
      </p:sp>
      <p:sp>
        <p:nvSpPr>
          <p:cNvPr id="4" name="Zástupný objekt pre pätu 3">
            <a:extLst>
              <a:ext uri="{FF2B5EF4-FFF2-40B4-BE49-F238E27FC236}">
                <a16:creationId xmlns:a16="http://schemas.microsoft.com/office/drawing/2014/main" id="{12BF6324-E581-4156-A96E-278C3B2252D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Zástupný objekt pre číslo snímky 4">
            <a:extLst>
              <a:ext uri="{FF2B5EF4-FFF2-40B4-BE49-F238E27FC236}">
                <a16:creationId xmlns:a16="http://schemas.microsoft.com/office/drawing/2014/main" id="{E0C15B27-E84E-46BC-A0ED-29DF1263328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2468221-D902-4AF3-9F0E-CF17882A4F6D}" type="slidenum">
              <a:rPr lang="en-GB" smtClean="0"/>
              <a:t>‹#›</a:t>
            </a:fld>
            <a:endParaRPr lang="en-GB"/>
          </a:p>
        </p:txBody>
      </p:sp>
    </p:spTree>
    <p:extLst>
      <p:ext uri="{BB962C8B-B14F-4D97-AF65-F5344CB8AC3E}">
        <p14:creationId xmlns:p14="http://schemas.microsoft.com/office/powerpoint/2010/main" val="25237075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hlavičk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Zástupný objekt pre dá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58DF56-4D61-4CCB-8FE5-FFD312BFDF81}" type="datetimeFigureOut">
              <a:rPr lang="en-GB" smtClean="0"/>
              <a:t>10/02/2023</a:t>
            </a:fld>
            <a:endParaRPr lang="en-GB"/>
          </a:p>
        </p:txBody>
      </p:sp>
      <p:sp>
        <p:nvSpPr>
          <p:cNvPr id="4" name="Zástupný objekt pre obrázok snímk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Zástupný objekt pre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6" name="Zástupný objekt pre pät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Zástupný objekt pre číslo snímk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20CC21-E99F-410F-A2AF-3D4FEB9219D1}" type="slidenum">
              <a:rPr lang="en-GB" smtClean="0"/>
              <a:t>‹#›</a:t>
            </a:fld>
            <a:endParaRPr lang="en-GB"/>
          </a:p>
        </p:txBody>
      </p:sp>
    </p:spTree>
    <p:extLst>
      <p:ext uri="{BB962C8B-B14F-4D97-AF65-F5344CB8AC3E}">
        <p14:creationId xmlns:p14="http://schemas.microsoft.com/office/powerpoint/2010/main" val="2205622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4.jpeg"/><Relationship Id="rId4"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á snímka">
    <p:spTree>
      <p:nvGrpSpPr>
        <p:cNvPr id="1" name=""/>
        <p:cNvGrpSpPr/>
        <p:nvPr/>
      </p:nvGrpSpPr>
      <p:grpSpPr>
        <a:xfrm>
          <a:off x="0" y="0"/>
          <a:ext cx="0" cy="0"/>
          <a:chOff x="0" y="0"/>
          <a:chExt cx="0" cy="0"/>
        </a:xfrm>
      </p:grpSpPr>
      <p:sp>
        <p:nvSpPr>
          <p:cNvPr id="3" name="Podnadpis 2">
            <a:extLst>
              <a:ext uri="{FF2B5EF4-FFF2-40B4-BE49-F238E27FC236}">
                <a16:creationId xmlns:a16="http://schemas.microsoft.com/office/drawing/2014/main" id="{86F5A35D-1386-4029-8A50-2D1BB1F904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endParaRPr lang="en-GB"/>
          </a:p>
        </p:txBody>
      </p:sp>
      <p:pic>
        <p:nvPicPr>
          <p:cNvPr id="11" name="Obrázok 10">
            <a:extLst>
              <a:ext uri="{FF2B5EF4-FFF2-40B4-BE49-F238E27FC236}">
                <a16:creationId xmlns:a16="http://schemas.microsoft.com/office/drawing/2014/main" id="{1243DB1C-A5A8-4936-B228-9736DBB2E69D}"/>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12" name="Obrázek 5">
            <a:extLst>
              <a:ext uri="{FF2B5EF4-FFF2-40B4-BE49-F238E27FC236}">
                <a16:creationId xmlns:a16="http://schemas.microsoft.com/office/drawing/2014/main" id="{23A5FFE1-36A3-4D17-9763-A4C199ED4EF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3" name="Obrázek 6">
            <a:extLst>
              <a:ext uri="{FF2B5EF4-FFF2-40B4-BE49-F238E27FC236}">
                <a16:creationId xmlns:a16="http://schemas.microsoft.com/office/drawing/2014/main" id="{FF736342-088C-49FC-8BF7-F4DA6260158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pic>
        <p:nvPicPr>
          <p:cNvPr id="14" name="Obrázek 6">
            <a:extLst>
              <a:ext uri="{FF2B5EF4-FFF2-40B4-BE49-F238E27FC236}">
                <a16:creationId xmlns:a16="http://schemas.microsoft.com/office/drawing/2014/main" id="{FBE19E1E-E90D-44EE-B2FE-2FE5491B37DE}"/>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r="26418"/>
          <a:stretch/>
        </p:blipFill>
        <p:spPr bwMode="auto">
          <a:xfrm>
            <a:off x="7805384" y="6019605"/>
            <a:ext cx="2589536" cy="781049"/>
          </a:xfrm>
          <a:prstGeom prst="rect">
            <a:avLst/>
          </a:prstGeom>
          <a:ln>
            <a:noFill/>
          </a:ln>
          <a:extLst>
            <a:ext uri="{53640926-AAD7-44D8-BBD7-CCE9431645EC}">
              <a14:shadowObscured xmlns:a14="http://schemas.microsoft.com/office/drawing/2010/main"/>
            </a:ext>
          </a:extLst>
        </p:spPr>
      </p:pic>
      <p:sp>
        <p:nvSpPr>
          <p:cNvPr id="15" name="Nadpis 14">
            <a:extLst>
              <a:ext uri="{FF2B5EF4-FFF2-40B4-BE49-F238E27FC236}">
                <a16:creationId xmlns:a16="http://schemas.microsoft.com/office/drawing/2014/main" id="{AEA09ADA-02FA-447C-824A-79B4D339DBFA}"/>
              </a:ext>
            </a:extLst>
          </p:cNvPr>
          <p:cNvSpPr>
            <a:spLocks noGrp="1"/>
          </p:cNvSpPr>
          <p:nvPr>
            <p:ph type="title"/>
          </p:nvPr>
        </p:nvSpPr>
        <p:spPr/>
        <p:txBody>
          <a:bodyPr/>
          <a:lstStyle/>
          <a:p>
            <a:r>
              <a:rPr lang="sk-SK"/>
              <a:t>Kliknutím upravte štýl predlohy nadpisu</a:t>
            </a:r>
            <a:endParaRPr lang="en-GB"/>
          </a:p>
        </p:txBody>
      </p:sp>
      <p:sp>
        <p:nvSpPr>
          <p:cNvPr id="20" name="Zástupný objekt pre pätu 19">
            <a:extLst>
              <a:ext uri="{FF2B5EF4-FFF2-40B4-BE49-F238E27FC236}">
                <a16:creationId xmlns:a16="http://schemas.microsoft.com/office/drawing/2014/main" id="{74EDE4EB-E943-4AD0-9181-5E1B14F16C1B}"/>
              </a:ext>
            </a:extLst>
          </p:cNvPr>
          <p:cNvSpPr>
            <a:spLocks noGrp="1"/>
          </p:cNvSpPr>
          <p:nvPr>
            <p:ph type="ftr" sz="quarter" idx="11"/>
          </p:nvPr>
        </p:nvSpPr>
        <p:spPr>
          <a:xfrm>
            <a:off x="4038600" y="6230129"/>
            <a:ext cx="3493704" cy="360000"/>
          </a:xfrm>
        </p:spPr>
        <p:txBody>
          <a:bodyPr/>
          <a:lstStyle>
            <a:lvl1pPr>
              <a:defRPr sz="1000"/>
            </a:lvl1pPr>
          </a:lstStyle>
          <a:p>
            <a:r>
              <a:rPr lang="en-US" dirty="0"/>
              <a:t>Project </a:t>
            </a:r>
            <a:r>
              <a:rPr lang="en-US" b="1" dirty="0"/>
              <a:t>Technology Transfer Together</a:t>
            </a:r>
            <a:r>
              <a:rPr lang="en-US" dirty="0"/>
              <a:t> / </a:t>
            </a:r>
            <a:r>
              <a:rPr lang="en-US" b="1" dirty="0" err="1"/>
              <a:t>TEchTransfer</a:t>
            </a:r>
            <a:endParaRPr lang="en-US" b="1" dirty="0"/>
          </a:p>
          <a:p>
            <a:r>
              <a:rPr lang="en-US" dirty="0"/>
              <a:t>Number of the project: 2020-1-CZ01-KA203-078313 </a:t>
            </a:r>
          </a:p>
        </p:txBody>
      </p:sp>
      <p:sp>
        <p:nvSpPr>
          <p:cNvPr id="21" name="Zástupný objekt pre číslo snímky 20">
            <a:extLst>
              <a:ext uri="{FF2B5EF4-FFF2-40B4-BE49-F238E27FC236}">
                <a16:creationId xmlns:a16="http://schemas.microsoft.com/office/drawing/2014/main" id="{00FF5445-D8EB-4229-9B0F-F0A6DF5D5105}"/>
              </a:ext>
            </a:extLst>
          </p:cNvPr>
          <p:cNvSpPr>
            <a:spLocks noGrp="1"/>
          </p:cNvSpPr>
          <p:nvPr>
            <p:ph type="sldNum" sz="quarter" idx="12"/>
          </p:nvPr>
        </p:nvSpPr>
        <p:spPr>
          <a:xfrm>
            <a:off x="10668000" y="6227567"/>
            <a:ext cx="685800" cy="365125"/>
          </a:xfrm>
        </p:spPr>
        <p:txBody>
          <a:bodyPr/>
          <a:lstStyle/>
          <a:p>
            <a:fld id="{C213BE44-23F7-409A-914C-CE52402F955C}" type="slidenum">
              <a:rPr lang="en-GB" smtClean="0"/>
              <a:t>‹#›</a:t>
            </a:fld>
            <a:endParaRPr lang="en-GB"/>
          </a:p>
        </p:txBody>
      </p:sp>
    </p:spTree>
    <p:extLst>
      <p:ext uri="{BB962C8B-B14F-4D97-AF65-F5344CB8AC3E}">
        <p14:creationId xmlns:p14="http://schemas.microsoft.com/office/powerpoint/2010/main" val="3345120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BD015B0-85A0-4D32-BE9B-947C2212FF80}"/>
              </a:ext>
            </a:extLst>
          </p:cNvPr>
          <p:cNvSpPr>
            <a:spLocks noGrp="1"/>
          </p:cNvSpPr>
          <p:nvPr>
            <p:ph type="title"/>
          </p:nvPr>
        </p:nvSpPr>
        <p:spPr/>
        <p:txBody>
          <a:bodyPr/>
          <a:lstStyle/>
          <a:p>
            <a:r>
              <a:rPr lang="sk-SK"/>
              <a:t>Kliknutím upravte štýl predlohy nadpisu</a:t>
            </a:r>
            <a:endParaRPr lang="en-GB"/>
          </a:p>
        </p:txBody>
      </p:sp>
      <p:sp>
        <p:nvSpPr>
          <p:cNvPr id="3" name="Zástupný zvislý text 2">
            <a:extLst>
              <a:ext uri="{FF2B5EF4-FFF2-40B4-BE49-F238E27FC236}">
                <a16:creationId xmlns:a16="http://schemas.microsoft.com/office/drawing/2014/main" id="{3E6A6693-B1DA-4A93-900E-8FD09B616F59}"/>
              </a:ext>
            </a:extLst>
          </p:cNvPr>
          <p:cNvSpPr>
            <a:spLocks noGrp="1"/>
          </p:cNvSpPr>
          <p:nvPr>
            <p:ph type="body" orient="vert" idx="1"/>
          </p:nvPr>
        </p:nvSpPr>
        <p:spPr>
          <a:xfrm>
            <a:off x="838200" y="1825625"/>
            <a:ext cx="10515600" cy="4193979"/>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objekt pre pätu 4">
            <a:extLst>
              <a:ext uri="{FF2B5EF4-FFF2-40B4-BE49-F238E27FC236}">
                <a16:creationId xmlns:a16="http://schemas.microsoft.com/office/drawing/2014/main" id="{33A5BE60-1698-4D69-8C54-76A55C68BFEF}"/>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6" name="Zástupný objekt pre číslo snímky 5">
            <a:extLst>
              <a:ext uri="{FF2B5EF4-FFF2-40B4-BE49-F238E27FC236}">
                <a16:creationId xmlns:a16="http://schemas.microsoft.com/office/drawing/2014/main" id="{B4ED68FB-DABA-4BD3-8F36-65EB70BA4EDB}"/>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7" name="Obrázok 6">
            <a:extLst>
              <a:ext uri="{FF2B5EF4-FFF2-40B4-BE49-F238E27FC236}">
                <a16:creationId xmlns:a16="http://schemas.microsoft.com/office/drawing/2014/main" id="{C7C0632C-1729-455A-A23B-949767727164}"/>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8" name="Obrázek 5">
            <a:extLst>
              <a:ext uri="{FF2B5EF4-FFF2-40B4-BE49-F238E27FC236}">
                <a16:creationId xmlns:a16="http://schemas.microsoft.com/office/drawing/2014/main" id="{023742FF-6D2A-49EC-853E-623B7431AA1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9" name="Obrázek 6">
            <a:extLst>
              <a:ext uri="{FF2B5EF4-FFF2-40B4-BE49-F238E27FC236}">
                <a16:creationId xmlns:a16="http://schemas.microsoft.com/office/drawing/2014/main" id="{EF6B872A-BC8D-4CFF-B470-DB3466ED763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100177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a:extLst>
              <a:ext uri="{FF2B5EF4-FFF2-40B4-BE49-F238E27FC236}">
                <a16:creationId xmlns:a16="http://schemas.microsoft.com/office/drawing/2014/main" id="{2F1D7DF1-449A-457F-A666-FE28095B0D0B}"/>
              </a:ext>
            </a:extLst>
          </p:cNvPr>
          <p:cNvSpPr>
            <a:spLocks noGrp="1"/>
          </p:cNvSpPr>
          <p:nvPr>
            <p:ph type="title" orient="vert"/>
          </p:nvPr>
        </p:nvSpPr>
        <p:spPr>
          <a:xfrm>
            <a:off x="8724900" y="365125"/>
            <a:ext cx="2628900" cy="5654479"/>
          </a:xfrm>
        </p:spPr>
        <p:txBody>
          <a:bodyPr vert="eaVert"/>
          <a:lstStyle/>
          <a:p>
            <a:r>
              <a:rPr lang="sk-SK"/>
              <a:t>Kliknutím upravte štýl predlohy nadpisu</a:t>
            </a:r>
            <a:endParaRPr lang="en-GB"/>
          </a:p>
        </p:txBody>
      </p:sp>
      <p:sp>
        <p:nvSpPr>
          <p:cNvPr id="3" name="Zástupný zvislý text 2">
            <a:extLst>
              <a:ext uri="{FF2B5EF4-FFF2-40B4-BE49-F238E27FC236}">
                <a16:creationId xmlns:a16="http://schemas.microsoft.com/office/drawing/2014/main" id="{8C2043A0-EBC7-4B65-80FF-08FCF0179F99}"/>
              </a:ext>
            </a:extLst>
          </p:cNvPr>
          <p:cNvSpPr>
            <a:spLocks noGrp="1"/>
          </p:cNvSpPr>
          <p:nvPr>
            <p:ph type="body" orient="vert" idx="1"/>
          </p:nvPr>
        </p:nvSpPr>
        <p:spPr>
          <a:xfrm>
            <a:off x="838200" y="365125"/>
            <a:ext cx="7734300" cy="5654479"/>
          </a:xfrm>
        </p:spPr>
        <p:txBody>
          <a:bodyPr vert="eaVert"/>
          <a:lstStyle/>
          <a:p>
            <a:pPr lvl="0"/>
            <a:r>
              <a:rPr lang="sk-SK" dirty="0"/>
              <a:t>Kliknite sem a upravte štýly predlohy textu</a:t>
            </a:r>
          </a:p>
          <a:p>
            <a:pPr lvl="1"/>
            <a:r>
              <a:rPr lang="sk-SK" dirty="0"/>
              <a:t>Druhá úroveň</a:t>
            </a:r>
          </a:p>
          <a:p>
            <a:pPr lvl="2"/>
            <a:r>
              <a:rPr lang="sk-SK" dirty="0"/>
              <a:t>Tretia úroveň</a:t>
            </a:r>
          </a:p>
          <a:p>
            <a:pPr lvl="3"/>
            <a:r>
              <a:rPr lang="sk-SK" dirty="0"/>
              <a:t>Štvrtá úroveň</a:t>
            </a:r>
          </a:p>
          <a:p>
            <a:pPr lvl="4"/>
            <a:r>
              <a:rPr lang="sk-SK" dirty="0"/>
              <a:t>Piata úroveň</a:t>
            </a:r>
            <a:endParaRPr lang="en-GB" dirty="0"/>
          </a:p>
        </p:txBody>
      </p:sp>
      <p:sp>
        <p:nvSpPr>
          <p:cNvPr id="5" name="Zástupný objekt pre pätu 4">
            <a:extLst>
              <a:ext uri="{FF2B5EF4-FFF2-40B4-BE49-F238E27FC236}">
                <a16:creationId xmlns:a16="http://schemas.microsoft.com/office/drawing/2014/main" id="{498ACFA8-E046-4714-BFA3-60F660AF4D50}"/>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6" name="Zástupný objekt pre číslo snímky 5">
            <a:extLst>
              <a:ext uri="{FF2B5EF4-FFF2-40B4-BE49-F238E27FC236}">
                <a16:creationId xmlns:a16="http://schemas.microsoft.com/office/drawing/2014/main" id="{3C23EA9B-FFBE-4344-B55A-9D047D694492}"/>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10" name="Obrázok 9">
            <a:extLst>
              <a:ext uri="{FF2B5EF4-FFF2-40B4-BE49-F238E27FC236}">
                <a16:creationId xmlns:a16="http://schemas.microsoft.com/office/drawing/2014/main" id="{E89EA741-2CB2-4A95-BF5F-D31A97339196}"/>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11" name="Obrázek 5">
            <a:extLst>
              <a:ext uri="{FF2B5EF4-FFF2-40B4-BE49-F238E27FC236}">
                <a16:creationId xmlns:a16="http://schemas.microsoft.com/office/drawing/2014/main" id="{22F0976F-89E1-498E-8A21-BBB2EB66F24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2" name="Obrázek 6">
            <a:extLst>
              <a:ext uri="{FF2B5EF4-FFF2-40B4-BE49-F238E27FC236}">
                <a16:creationId xmlns:a16="http://schemas.microsoft.com/office/drawing/2014/main" id="{C8209AE6-6050-49F5-B439-1E8289F417CB}"/>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3773558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AACAB3-ED74-4BDC-934A-D60C4B89E8DC}"/>
              </a:ext>
            </a:extLst>
          </p:cNvPr>
          <p:cNvSpPr>
            <a:spLocks noGrp="1"/>
          </p:cNvSpPr>
          <p:nvPr>
            <p:ph type="title"/>
          </p:nvPr>
        </p:nvSpPr>
        <p:spPr/>
        <p:txBody>
          <a:body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EA83C9D3-FF8E-4767-9FE3-1EF48E5B1190}"/>
              </a:ext>
            </a:extLst>
          </p:cNvPr>
          <p:cNvSpPr>
            <a:spLocks noGrp="1"/>
          </p:cNvSpPr>
          <p:nvPr>
            <p:ph idx="1"/>
          </p:nvPr>
        </p:nvSpPr>
        <p:spPr>
          <a:xfrm>
            <a:off x="838200" y="1825625"/>
            <a:ext cx="10515600" cy="407020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6" name="Zástupný objekt pre číslo snímky 5">
            <a:extLst>
              <a:ext uri="{FF2B5EF4-FFF2-40B4-BE49-F238E27FC236}">
                <a16:creationId xmlns:a16="http://schemas.microsoft.com/office/drawing/2014/main" id="{AA039853-4244-4094-BB07-C63C214BD271}"/>
              </a:ext>
            </a:extLst>
          </p:cNvPr>
          <p:cNvSpPr>
            <a:spLocks noGrp="1"/>
          </p:cNvSpPr>
          <p:nvPr>
            <p:ph type="sldNum" sz="quarter" idx="12"/>
          </p:nvPr>
        </p:nvSpPr>
        <p:spPr>
          <a:xfrm>
            <a:off x="10543910" y="6227567"/>
            <a:ext cx="809890" cy="365125"/>
          </a:xfrm>
        </p:spPr>
        <p:txBody>
          <a:bodyPr/>
          <a:lstStyle/>
          <a:p>
            <a:fld id="{C213BE44-23F7-409A-914C-CE52402F955C}" type="slidenum">
              <a:rPr lang="en-GB" smtClean="0"/>
              <a:t>‹#›</a:t>
            </a:fld>
            <a:endParaRPr lang="en-GB"/>
          </a:p>
        </p:txBody>
      </p:sp>
      <p:sp>
        <p:nvSpPr>
          <p:cNvPr id="11" name="Zástupný objekt pre pätu 4">
            <a:extLst>
              <a:ext uri="{FF2B5EF4-FFF2-40B4-BE49-F238E27FC236}">
                <a16:creationId xmlns:a16="http://schemas.microsoft.com/office/drawing/2014/main" id="{2A461A6D-C4AF-4C62-882D-F39CB681FF82}"/>
              </a:ext>
            </a:extLst>
          </p:cNvPr>
          <p:cNvSpPr>
            <a:spLocks noGrp="1"/>
          </p:cNvSpPr>
          <p:nvPr>
            <p:ph type="ftr" sz="quarter" idx="11"/>
          </p:nvPr>
        </p:nvSpPr>
        <p:spPr>
          <a:xfrm>
            <a:off x="4038600" y="6230129"/>
            <a:ext cx="3495600" cy="360000"/>
          </a:xfrm>
        </p:spPr>
        <p:txBody>
          <a:bodyPr/>
          <a:lstStyle>
            <a:lvl1pPr>
              <a:defRPr sz="1000"/>
            </a:lvl1pPr>
          </a:lstStyle>
          <a:p>
            <a:r>
              <a:rPr lang="en-GB" noProof="0" dirty="0"/>
              <a:t>Project </a:t>
            </a:r>
            <a:r>
              <a:rPr lang="en-GB" b="1" noProof="0" dirty="0"/>
              <a:t>Technology Transfer Together</a:t>
            </a:r>
            <a:r>
              <a:rPr lang="en-GB" noProof="0" dirty="0"/>
              <a:t> / </a:t>
            </a:r>
            <a:r>
              <a:rPr lang="en-GB" b="1" noProof="0" dirty="0" err="1"/>
              <a:t>TEchTransfer</a:t>
            </a:r>
            <a:endParaRPr lang="en-GB" b="1" noProof="0" dirty="0"/>
          </a:p>
          <a:p>
            <a:r>
              <a:rPr lang="en-GB" noProof="0" dirty="0"/>
              <a:t>Number of the project: 2020-1-CZ01-KA203-078313 </a:t>
            </a:r>
          </a:p>
        </p:txBody>
      </p:sp>
      <p:pic>
        <p:nvPicPr>
          <p:cNvPr id="13" name="Obrázok 12">
            <a:extLst>
              <a:ext uri="{FF2B5EF4-FFF2-40B4-BE49-F238E27FC236}">
                <a16:creationId xmlns:a16="http://schemas.microsoft.com/office/drawing/2014/main" id="{64949D80-EA93-40B1-B802-C63EFA92C7D9}"/>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14" name="Obrázek 5">
            <a:extLst>
              <a:ext uri="{FF2B5EF4-FFF2-40B4-BE49-F238E27FC236}">
                <a16:creationId xmlns:a16="http://schemas.microsoft.com/office/drawing/2014/main" id="{280F5A5C-2758-44A3-8073-7704439B64CD}"/>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5" name="Obrázek 6">
            <a:extLst>
              <a:ext uri="{FF2B5EF4-FFF2-40B4-BE49-F238E27FC236}">
                <a16:creationId xmlns:a16="http://schemas.microsoft.com/office/drawing/2014/main" id="{39E6AD78-D3F9-4761-8361-71D7DCE6217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pic>
        <p:nvPicPr>
          <p:cNvPr id="16" name="Obrázek 6">
            <a:extLst>
              <a:ext uri="{FF2B5EF4-FFF2-40B4-BE49-F238E27FC236}">
                <a16:creationId xmlns:a16="http://schemas.microsoft.com/office/drawing/2014/main" id="{3C9B64C1-06E9-4A5C-BF95-6A15EB8107CD}"/>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r="26418"/>
          <a:stretch/>
        </p:blipFill>
        <p:spPr bwMode="auto">
          <a:xfrm>
            <a:off x="7805384" y="6019605"/>
            <a:ext cx="2589536" cy="78104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79138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8209BB-3A09-4D06-BF07-B8EB15F37AEE}"/>
              </a:ext>
            </a:extLst>
          </p:cNvPr>
          <p:cNvSpPr>
            <a:spLocks noGrp="1"/>
          </p:cNvSpPr>
          <p:nvPr>
            <p:ph type="title"/>
          </p:nvPr>
        </p:nvSpPr>
        <p:spPr>
          <a:xfrm>
            <a:off x="831850" y="1709738"/>
            <a:ext cx="10515600" cy="2852737"/>
          </a:xfrm>
        </p:spPr>
        <p:txBody>
          <a:bodyPr anchor="b"/>
          <a:lstStyle>
            <a:lvl1pPr>
              <a:defRPr sz="6000"/>
            </a:lvl1p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5CC06F3B-269C-4E97-9542-E8290420EDD3}"/>
              </a:ext>
            </a:extLst>
          </p:cNvPr>
          <p:cNvSpPr>
            <a:spLocks noGrp="1"/>
          </p:cNvSpPr>
          <p:nvPr>
            <p:ph type="body" idx="1"/>
          </p:nvPr>
        </p:nvSpPr>
        <p:spPr>
          <a:xfrm>
            <a:off x="831850" y="4589463"/>
            <a:ext cx="10515600" cy="1430141"/>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Kliknite sem a upravte štýly predlohy textu</a:t>
            </a:r>
          </a:p>
        </p:txBody>
      </p:sp>
      <p:sp>
        <p:nvSpPr>
          <p:cNvPr id="5" name="Zástupný objekt pre pätu 4">
            <a:extLst>
              <a:ext uri="{FF2B5EF4-FFF2-40B4-BE49-F238E27FC236}">
                <a16:creationId xmlns:a16="http://schemas.microsoft.com/office/drawing/2014/main" id="{E512CB1B-1E5A-4796-8497-968DE07BB4EC}"/>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6" name="Zástupný objekt pre číslo snímky 5">
            <a:extLst>
              <a:ext uri="{FF2B5EF4-FFF2-40B4-BE49-F238E27FC236}">
                <a16:creationId xmlns:a16="http://schemas.microsoft.com/office/drawing/2014/main" id="{D10648EF-7D83-4D40-9647-4722EA55388B}"/>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7" name="Obrázok 6">
            <a:extLst>
              <a:ext uri="{FF2B5EF4-FFF2-40B4-BE49-F238E27FC236}">
                <a16:creationId xmlns:a16="http://schemas.microsoft.com/office/drawing/2014/main" id="{BF0EC7F9-CCDB-4F58-AF3D-565E82827B89}"/>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8" name="Obrázek 5">
            <a:extLst>
              <a:ext uri="{FF2B5EF4-FFF2-40B4-BE49-F238E27FC236}">
                <a16:creationId xmlns:a16="http://schemas.microsoft.com/office/drawing/2014/main" id="{D241FA61-CC4F-4DD5-B9F9-43483CC00E3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9" name="Obrázek 6">
            <a:extLst>
              <a:ext uri="{FF2B5EF4-FFF2-40B4-BE49-F238E27FC236}">
                <a16:creationId xmlns:a16="http://schemas.microsoft.com/office/drawing/2014/main" id="{A76B82DA-9747-4C92-BD2F-B2148FE0A05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4229140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E5A6BA-CF9E-4FC0-937C-F1F13A90AFD4}"/>
              </a:ext>
            </a:extLst>
          </p:cNvPr>
          <p:cNvSpPr>
            <a:spLocks noGrp="1"/>
          </p:cNvSpPr>
          <p:nvPr>
            <p:ph type="title"/>
          </p:nvPr>
        </p:nvSpPr>
        <p:spPr/>
        <p:txBody>
          <a:body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2689E6B0-1D06-4A51-BF69-B9D76537DB12}"/>
              </a:ext>
            </a:extLst>
          </p:cNvPr>
          <p:cNvSpPr>
            <a:spLocks noGrp="1"/>
          </p:cNvSpPr>
          <p:nvPr>
            <p:ph sz="half" idx="1"/>
          </p:nvPr>
        </p:nvSpPr>
        <p:spPr>
          <a:xfrm>
            <a:off x="838200" y="1825625"/>
            <a:ext cx="5181600" cy="405656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objekt pre obsah 3">
            <a:extLst>
              <a:ext uri="{FF2B5EF4-FFF2-40B4-BE49-F238E27FC236}">
                <a16:creationId xmlns:a16="http://schemas.microsoft.com/office/drawing/2014/main" id="{79A9DA0C-2D1A-43AC-A2BF-8CD5780BB772}"/>
              </a:ext>
            </a:extLst>
          </p:cNvPr>
          <p:cNvSpPr>
            <a:spLocks noGrp="1"/>
          </p:cNvSpPr>
          <p:nvPr>
            <p:ph sz="half" idx="2"/>
          </p:nvPr>
        </p:nvSpPr>
        <p:spPr>
          <a:xfrm>
            <a:off x="6172200" y="1825625"/>
            <a:ext cx="5181600" cy="4056560"/>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6" name="Zástupný objekt pre pätu 5">
            <a:extLst>
              <a:ext uri="{FF2B5EF4-FFF2-40B4-BE49-F238E27FC236}">
                <a16:creationId xmlns:a16="http://schemas.microsoft.com/office/drawing/2014/main" id="{DEE1C32E-7222-4413-B635-A91F0CBB6CE4}"/>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7" name="Zástupný objekt pre číslo snímky 6">
            <a:extLst>
              <a:ext uri="{FF2B5EF4-FFF2-40B4-BE49-F238E27FC236}">
                <a16:creationId xmlns:a16="http://schemas.microsoft.com/office/drawing/2014/main" id="{0FEF5623-3F89-46C3-A4B3-B174C799AF32}"/>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8" name="Obrázok 7">
            <a:extLst>
              <a:ext uri="{FF2B5EF4-FFF2-40B4-BE49-F238E27FC236}">
                <a16:creationId xmlns:a16="http://schemas.microsoft.com/office/drawing/2014/main" id="{A205A38A-DF6E-4076-BA65-DD811E13A095}"/>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9" name="Obrázek 5">
            <a:extLst>
              <a:ext uri="{FF2B5EF4-FFF2-40B4-BE49-F238E27FC236}">
                <a16:creationId xmlns:a16="http://schemas.microsoft.com/office/drawing/2014/main" id="{B93A60CB-37A8-44C2-A131-73FF47228B1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0" name="Obrázek 6">
            <a:extLst>
              <a:ext uri="{FF2B5EF4-FFF2-40B4-BE49-F238E27FC236}">
                <a16:creationId xmlns:a16="http://schemas.microsoft.com/office/drawing/2014/main" id="{6311E4AE-544C-4308-9CE7-6361E69DED72}"/>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3813643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36914B-2C62-488B-A944-4E9B7B8E3060}"/>
              </a:ext>
            </a:extLst>
          </p:cNvPr>
          <p:cNvSpPr>
            <a:spLocks noGrp="1"/>
          </p:cNvSpPr>
          <p:nvPr>
            <p:ph type="title"/>
          </p:nvPr>
        </p:nvSpPr>
        <p:spPr>
          <a:xfrm>
            <a:off x="839788" y="365125"/>
            <a:ext cx="10515600" cy="1325563"/>
          </a:xfrm>
        </p:spPr>
        <p:txBody>
          <a:body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99B97990-C6C5-4E14-A4B8-5FCE44C14D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1D0FF20A-4CE7-4774-800E-84E4956940AF}"/>
              </a:ext>
            </a:extLst>
          </p:cNvPr>
          <p:cNvSpPr>
            <a:spLocks noGrp="1"/>
          </p:cNvSpPr>
          <p:nvPr>
            <p:ph sz="half" idx="2"/>
          </p:nvPr>
        </p:nvSpPr>
        <p:spPr>
          <a:xfrm>
            <a:off x="839788" y="2505075"/>
            <a:ext cx="5157787" cy="3514529"/>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text 4">
            <a:extLst>
              <a:ext uri="{FF2B5EF4-FFF2-40B4-BE49-F238E27FC236}">
                <a16:creationId xmlns:a16="http://schemas.microsoft.com/office/drawing/2014/main" id="{2C7A4026-B10F-49CE-91B3-938D873D4B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55D75405-A78C-45B5-8EC0-A309DE7ACDB1}"/>
              </a:ext>
            </a:extLst>
          </p:cNvPr>
          <p:cNvSpPr>
            <a:spLocks noGrp="1"/>
          </p:cNvSpPr>
          <p:nvPr>
            <p:ph sz="quarter" idx="4"/>
          </p:nvPr>
        </p:nvSpPr>
        <p:spPr>
          <a:xfrm>
            <a:off x="6172200" y="2505075"/>
            <a:ext cx="5183188" cy="3514529"/>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8" name="Zástupný objekt pre pätu 7">
            <a:extLst>
              <a:ext uri="{FF2B5EF4-FFF2-40B4-BE49-F238E27FC236}">
                <a16:creationId xmlns:a16="http://schemas.microsoft.com/office/drawing/2014/main" id="{6B70E621-6A58-4EFB-A3AB-73E4A6A26574}"/>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9" name="Zástupný objekt pre číslo snímky 8">
            <a:extLst>
              <a:ext uri="{FF2B5EF4-FFF2-40B4-BE49-F238E27FC236}">
                <a16:creationId xmlns:a16="http://schemas.microsoft.com/office/drawing/2014/main" id="{1BEC1F67-90D7-435D-8FC0-BC7014163707}"/>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10" name="Obrázok 9">
            <a:extLst>
              <a:ext uri="{FF2B5EF4-FFF2-40B4-BE49-F238E27FC236}">
                <a16:creationId xmlns:a16="http://schemas.microsoft.com/office/drawing/2014/main" id="{3A7F14A1-E452-469D-96DF-1E21A644CEB7}"/>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11" name="Obrázek 5">
            <a:extLst>
              <a:ext uri="{FF2B5EF4-FFF2-40B4-BE49-F238E27FC236}">
                <a16:creationId xmlns:a16="http://schemas.microsoft.com/office/drawing/2014/main" id="{26CFB5AE-9368-48BF-89D0-B3F44F883FE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2" name="Obrázek 6">
            <a:extLst>
              <a:ext uri="{FF2B5EF4-FFF2-40B4-BE49-F238E27FC236}">
                <a16:creationId xmlns:a16="http://schemas.microsoft.com/office/drawing/2014/main" id="{76CB966C-0054-4E98-AB6F-3BC5B0F2DF4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2380640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D0006A-D8E3-4C02-A734-24D73A443AAE}"/>
              </a:ext>
            </a:extLst>
          </p:cNvPr>
          <p:cNvSpPr>
            <a:spLocks noGrp="1"/>
          </p:cNvSpPr>
          <p:nvPr>
            <p:ph type="title"/>
          </p:nvPr>
        </p:nvSpPr>
        <p:spPr/>
        <p:txBody>
          <a:bodyPr/>
          <a:lstStyle/>
          <a:p>
            <a:r>
              <a:rPr lang="sk-SK"/>
              <a:t>Kliknutím upravte štýl predlohy nadpisu</a:t>
            </a:r>
            <a:endParaRPr lang="en-GB"/>
          </a:p>
        </p:txBody>
      </p:sp>
      <p:sp>
        <p:nvSpPr>
          <p:cNvPr id="4" name="Zástupný objekt pre pätu 3">
            <a:extLst>
              <a:ext uri="{FF2B5EF4-FFF2-40B4-BE49-F238E27FC236}">
                <a16:creationId xmlns:a16="http://schemas.microsoft.com/office/drawing/2014/main" id="{385F6A67-3BC5-409A-9E75-CAE278D6F1AF}"/>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5" name="Zástupný objekt pre číslo snímky 4">
            <a:extLst>
              <a:ext uri="{FF2B5EF4-FFF2-40B4-BE49-F238E27FC236}">
                <a16:creationId xmlns:a16="http://schemas.microsoft.com/office/drawing/2014/main" id="{2A50EFE5-19B0-44E7-81C5-510C279D151E}"/>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6" name="Obrázok 5">
            <a:extLst>
              <a:ext uri="{FF2B5EF4-FFF2-40B4-BE49-F238E27FC236}">
                <a16:creationId xmlns:a16="http://schemas.microsoft.com/office/drawing/2014/main" id="{524F590C-8F25-4531-81C5-5E0D92EB5087}"/>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7" name="Obrázek 5">
            <a:extLst>
              <a:ext uri="{FF2B5EF4-FFF2-40B4-BE49-F238E27FC236}">
                <a16:creationId xmlns:a16="http://schemas.microsoft.com/office/drawing/2014/main" id="{D1CEEA1E-F762-4D9A-8964-0239456842E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8" name="Obrázek 6">
            <a:extLst>
              <a:ext uri="{FF2B5EF4-FFF2-40B4-BE49-F238E27FC236}">
                <a16:creationId xmlns:a16="http://schemas.microsoft.com/office/drawing/2014/main" id="{920EA253-3893-4F35-BD26-54B16ABE54B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70041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3" name="Zástupný objekt pre pätu 2">
            <a:extLst>
              <a:ext uri="{FF2B5EF4-FFF2-40B4-BE49-F238E27FC236}">
                <a16:creationId xmlns:a16="http://schemas.microsoft.com/office/drawing/2014/main" id="{D53B9C06-8F0F-41FE-8E69-CDCA5D27FF6D}"/>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4" name="Zástupný objekt pre číslo snímky 3">
            <a:extLst>
              <a:ext uri="{FF2B5EF4-FFF2-40B4-BE49-F238E27FC236}">
                <a16:creationId xmlns:a16="http://schemas.microsoft.com/office/drawing/2014/main" id="{D4E8E8D4-3637-4978-BD8C-2164A2B3B08C}"/>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5" name="Obrázok 4">
            <a:extLst>
              <a:ext uri="{FF2B5EF4-FFF2-40B4-BE49-F238E27FC236}">
                <a16:creationId xmlns:a16="http://schemas.microsoft.com/office/drawing/2014/main" id="{1367E9AD-FDA9-41A9-BF56-2405612545F7}"/>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6" name="Obrázek 5">
            <a:extLst>
              <a:ext uri="{FF2B5EF4-FFF2-40B4-BE49-F238E27FC236}">
                <a16:creationId xmlns:a16="http://schemas.microsoft.com/office/drawing/2014/main" id="{F5519656-C5F5-4B1D-865C-AED0D0B895A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7" name="Obrázek 6">
            <a:extLst>
              <a:ext uri="{FF2B5EF4-FFF2-40B4-BE49-F238E27FC236}">
                <a16:creationId xmlns:a16="http://schemas.microsoft.com/office/drawing/2014/main" id="{067F6C49-A356-4D8D-9997-01B3F924F2D3}"/>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1054297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A7D293-9E51-439B-A77D-04D847232791}"/>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sah 2">
            <a:extLst>
              <a:ext uri="{FF2B5EF4-FFF2-40B4-BE49-F238E27FC236}">
                <a16:creationId xmlns:a16="http://schemas.microsoft.com/office/drawing/2014/main" id="{E7819517-2527-4530-81B4-1612CA4E393F}"/>
              </a:ext>
            </a:extLst>
          </p:cNvPr>
          <p:cNvSpPr>
            <a:spLocks noGrp="1"/>
          </p:cNvSpPr>
          <p:nvPr>
            <p:ph idx="1"/>
          </p:nvPr>
        </p:nvSpPr>
        <p:spPr>
          <a:xfrm>
            <a:off x="5183188" y="987425"/>
            <a:ext cx="6172200" cy="503217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4" name="Zástupný text 3">
            <a:extLst>
              <a:ext uri="{FF2B5EF4-FFF2-40B4-BE49-F238E27FC236}">
                <a16:creationId xmlns:a16="http://schemas.microsoft.com/office/drawing/2014/main" id="{9AF1AA3E-0595-4068-AE2A-EF0782FF1DF8}"/>
              </a:ext>
            </a:extLst>
          </p:cNvPr>
          <p:cNvSpPr>
            <a:spLocks noGrp="1"/>
          </p:cNvSpPr>
          <p:nvPr>
            <p:ph type="body" sz="half" idx="2"/>
          </p:nvPr>
        </p:nvSpPr>
        <p:spPr>
          <a:xfrm>
            <a:off x="839788" y="2057399"/>
            <a:ext cx="3932237" cy="39355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6" name="Zástupný objekt pre pätu 5">
            <a:extLst>
              <a:ext uri="{FF2B5EF4-FFF2-40B4-BE49-F238E27FC236}">
                <a16:creationId xmlns:a16="http://schemas.microsoft.com/office/drawing/2014/main" id="{E0665AD6-2583-426A-A637-7734AF29E3EE}"/>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7" name="Zástupný objekt pre číslo snímky 6">
            <a:extLst>
              <a:ext uri="{FF2B5EF4-FFF2-40B4-BE49-F238E27FC236}">
                <a16:creationId xmlns:a16="http://schemas.microsoft.com/office/drawing/2014/main" id="{5D42A087-2C88-49B4-8146-74C77425D95A}"/>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8" name="Obrázok 7">
            <a:extLst>
              <a:ext uri="{FF2B5EF4-FFF2-40B4-BE49-F238E27FC236}">
                <a16:creationId xmlns:a16="http://schemas.microsoft.com/office/drawing/2014/main" id="{BE6DF94E-FFDE-418E-8770-5F020D02FF26}"/>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9" name="Obrázek 5">
            <a:extLst>
              <a:ext uri="{FF2B5EF4-FFF2-40B4-BE49-F238E27FC236}">
                <a16:creationId xmlns:a16="http://schemas.microsoft.com/office/drawing/2014/main" id="{EDE66B89-61ED-48EB-AE68-490B57844F8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0" name="Obrázek 6">
            <a:extLst>
              <a:ext uri="{FF2B5EF4-FFF2-40B4-BE49-F238E27FC236}">
                <a16:creationId xmlns:a16="http://schemas.microsoft.com/office/drawing/2014/main" id="{1A00E433-245E-4DAB-9BF4-F4FFDE6C85A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777252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2CF296-E959-4134-BA34-E111AFD5F273}"/>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endParaRPr lang="en-GB"/>
          </a:p>
        </p:txBody>
      </p:sp>
      <p:sp>
        <p:nvSpPr>
          <p:cNvPr id="3" name="Zástupný objekt pre obrázok 2">
            <a:extLst>
              <a:ext uri="{FF2B5EF4-FFF2-40B4-BE49-F238E27FC236}">
                <a16:creationId xmlns:a16="http://schemas.microsoft.com/office/drawing/2014/main" id="{42BC7F60-F30A-4721-A8A1-36A39050284C}"/>
              </a:ext>
            </a:extLst>
          </p:cNvPr>
          <p:cNvSpPr>
            <a:spLocks noGrp="1"/>
          </p:cNvSpPr>
          <p:nvPr>
            <p:ph type="pic" idx="1"/>
          </p:nvPr>
        </p:nvSpPr>
        <p:spPr>
          <a:xfrm>
            <a:off x="5183188" y="987425"/>
            <a:ext cx="6172200" cy="503217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text 3">
            <a:extLst>
              <a:ext uri="{FF2B5EF4-FFF2-40B4-BE49-F238E27FC236}">
                <a16:creationId xmlns:a16="http://schemas.microsoft.com/office/drawing/2014/main" id="{74008FCF-8609-4F85-9A8A-E3A150F2ADE3}"/>
              </a:ext>
            </a:extLst>
          </p:cNvPr>
          <p:cNvSpPr>
            <a:spLocks noGrp="1"/>
          </p:cNvSpPr>
          <p:nvPr>
            <p:ph type="body" sz="half" idx="2"/>
          </p:nvPr>
        </p:nvSpPr>
        <p:spPr>
          <a:xfrm>
            <a:off x="839788" y="2057399"/>
            <a:ext cx="3932237" cy="39355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6" name="Zástupný objekt pre pätu 5">
            <a:extLst>
              <a:ext uri="{FF2B5EF4-FFF2-40B4-BE49-F238E27FC236}">
                <a16:creationId xmlns:a16="http://schemas.microsoft.com/office/drawing/2014/main" id="{FF0F30DA-B508-4D89-A012-39E602649B83}"/>
              </a:ext>
            </a:extLst>
          </p:cNvPr>
          <p:cNvSpPr>
            <a:spLocks noGrp="1"/>
          </p:cNvSpPr>
          <p:nvPr>
            <p:ph type="ftr" sz="quarter" idx="11"/>
          </p:nvPr>
        </p:nvSpPr>
        <p:spPr/>
        <p:txBody>
          <a:bodyPr/>
          <a:lstStyle/>
          <a:p>
            <a:r>
              <a:rPr lang="en-US"/>
              <a:t>Project “Technology Transfer Together” / TEchTransfer Number of the project: 2020-1-CZ01-KA203-078313 </a:t>
            </a:r>
            <a:endParaRPr lang="en-GB"/>
          </a:p>
        </p:txBody>
      </p:sp>
      <p:sp>
        <p:nvSpPr>
          <p:cNvPr id="7" name="Zástupný objekt pre číslo snímky 6">
            <a:extLst>
              <a:ext uri="{FF2B5EF4-FFF2-40B4-BE49-F238E27FC236}">
                <a16:creationId xmlns:a16="http://schemas.microsoft.com/office/drawing/2014/main" id="{9500381E-95EB-44AE-A1D5-06B1B70E6CF8}"/>
              </a:ext>
            </a:extLst>
          </p:cNvPr>
          <p:cNvSpPr>
            <a:spLocks noGrp="1"/>
          </p:cNvSpPr>
          <p:nvPr>
            <p:ph type="sldNum" sz="quarter" idx="12"/>
          </p:nvPr>
        </p:nvSpPr>
        <p:spPr/>
        <p:txBody>
          <a:bodyPr/>
          <a:lstStyle/>
          <a:p>
            <a:fld id="{C213BE44-23F7-409A-914C-CE52402F955C}" type="slidenum">
              <a:rPr lang="en-GB" smtClean="0"/>
              <a:t>‹#›</a:t>
            </a:fld>
            <a:endParaRPr lang="en-GB"/>
          </a:p>
        </p:txBody>
      </p:sp>
      <p:pic>
        <p:nvPicPr>
          <p:cNvPr id="8" name="Obrázok 7">
            <a:extLst>
              <a:ext uri="{FF2B5EF4-FFF2-40B4-BE49-F238E27FC236}">
                <a16:creationId xmlns:a16="http://schemas.microsoft.com/office/drawing/2014/main" id="{1BD6429A-BC65-4102-9602-70DA6E46988D}"/>
              </a:ext>
            </a:extLst>
          </p:cNvPr>
          <p:cNvPicPr>
            <a:picLocks noChangeAspect="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9" name="Obrázek 5">
            <a:extLst>
              <a:ext uri="{FF2B5EF4-FFF2-40B4-BE49-F238E27FC236}">
                <a16:creationId xmlns:a16="http://schemas.microsoft.com/office/drawing/2014/main" id="{38677D13-6967-4D20-847F-C07EEF2E1A8F}"/>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10" name="Obrázek 6">
            <a:extLst>
              <a:ext uri="{FF2B5EF4-FFF2-40B4-BE49-F238E27FC236}">
                <a16:creationId xmlns:a16="http://schemas.microsoft.com/office/drawing/2014/main" id="{C7EC57FA-0C74-4317-B83E-E6CD9B370BC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spTree>
    <p:extLst>
      <p:ext uri="{BB962C8B-B14F-4D97-AF65-F5344CB8AC3E}">
        <p14:creationId xmlns:p14="http://schemas.microsoft.com/office/powerpoint/2010/main" val="2396718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4F42E722-E1FA-4B5E-94A5-69CC2D4933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Kliknutím upravte štýl predlohy nadpisu</a:t>
            </a:r>
            <a:endParaRPr lang="en-GB"/>
          </a:p>
        </p:txBody>
      </p:sp>
      <p:sp>
        <p:nvSpPr>
          <p:cNvPr id="3" name="Zástupný text 2">
            <a:extLst>
              <a:ext uri="{FF2B5EF4-FFF2-40B4-BE49-F238E27FC236}">
                <a16:creationId xmlns:a16="http://schemas.microsoft.com/office/drawing/2014/main" id="{BC5A588F-62B8-4C78-968D-92B77CBDF594}"/>
              </a:ext>
            </a:extLst>
          </p:cNvPr>
          <p:cNvSpPr>
            <a:spLocks noGrp="1"/>
          </p:cNvSpPr>
          <p:nvPr>
            <p:ph type="body" idx="1"/>
          </p:nvPr>
        </p:nvSpPr>
        <p:spPr>
          <a:xfrm>
            <a:off x="838200" y="1825625"/>
            <a:ext cx="10515600" cy="4193979"/>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GB"/>
          </a:p>
        </p:txBody>
      </p:sp>
      <p:sp>
        <p:nvSpPr>
          <p:cNvPr id="5" name="Zástupný objekt pre pätu 4">
            <a:extLst>
              <a:ext uri="{FF2B5EF4-FFF2-40B4-BE49-F238E27FC236}">
                <a16:creationId xmlns:a16="http://schemas.microsoft.com/office/drawing/2014/main" id="{F00EA80D-88BD-48C0-96FB-62BCCF0BC875}"/>
              </a:ext>
            </a:extLst>
          </p:cNvPr>
          <p:cNvSpPr>
            <a:spLocks noGrp="1"/>
          </p:cNvSpPr>
          <p:nvPr>
            <p:ph type="ftr" sz="quarter" idx="3"/>
          </p:nvPr>
        </p:nvSpPr>
        <p:spPr>
          <a:xfrm>
            <a:off x="4038600" y="6227567"/>
            <a:ext cx="3495600" cy="365125"/>
          </a:xfrm>
          <a:prstGeom prst="rect">
            <a:avLst/>
          </a:prstGeom>
        </p:spPr>
        <p:txBody>
          <a:bodyPr vert="horz" lIns="91440" tIns="45720" rIns="91440" bIns="45720" rtlCol="0" anchor="ctr"/>
          <a:lstStyle>
            <a:lvl1pPr algn="ctr">
              <a:defRPr sz="1050">
                <a:solidFill>
                  <a:schemeClr val="tx1">
                    <a:tint val="75000"/>
                  </a:schemeClr>
                </a:solidFill>
              </a:defRPr>
            </a:lvl1pPr>
          </a:lstStyle>
          <a:p>
            <a:r>
              <a:rPr lang="en-US" dirty="0"/>
              <a:t>Project </a:t>
            </a:r>
            <a:r>
              <a:rPr lang="en-US" b="1" dirty="0"/>
              <a:t>Technology Transfer Together</a:t>
            </a:r>
            <a:r>
              <a:rPr lang="en-US" dirty="0"/>
              <a:t> / </a:t>
            </a:r>
            <a:r>
              <a:rPr lang="en-US" b="1" dirty="0" err="1"/>
              <a:t>TEchTransfer</a:t>
            </a:r>
            <a:endParaRPr lang="sk-SK" b="1" dirty="0"/>
          </a:p>
          <a:p>
            <a:r>
              <a:rPr lang="en-US" dirty="0"/>
              <a:t>Number of the project: 2020-1-CZ01-KA203-078313 </a:t>
            </a:r>
            <a:endParaRPr lang="en-GB" dirty="0"/>
          </a:p>
        </p:txBody>
      </p:sp>
      <p:sp>
        <p:nvSpPr>
          <p:cNvPr id="6" name="Zástupný objekt pre číslo snímky 5">
            <a:extLst>
              <a:ext uri="{FF2B5EF4-FFF2-40B4-BE49-F238E27FC236}">
                <a16:creationId xmlns:a16="http://schemas.microsoft.com/office/drawing/2014/main" id="{DE46B2F9-4678-4427-97EB-36EFE705B045}"/>
              </a:ext>
            </a:extLst>
          </p:cNvPr>
          <p:cNvSpPr>
            <a:spLocks noGrp="1"/>
          </p:cNvSpPr>
          <p:nvPr>
            <p:ph type="sldNum" sz="quarter" idx="4"/>
          </p:nvPr>
        </p:nvSpPr>
        <p:spPr>
          <a:xfrm>
            <a:off x="10666104" y="6227567"/>
            <a:ext cx="68769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13BE44-23F7-409A-914C-CE52402F955C}" type="slidenum">
              <a:rPr lang="en-GB" smtClean="0"/>
              <a:t>‹#›</a:t>
            </a:fld>
            <a:endParaRPr lang="en-GB"/>
          </a:p>
        </p:txBody>
      </p:sp>
      <p:pic>
        <p:nvPicPr>
          <p:cNvPr id="7" name="Obrázok 6">
            <a:extLst>
              <a:ext uri="{FF2B5EF4-FFF2-40B4-BE49-F238E27FC236}">
                <a16:creationId xmlns:a16="http://schemas.microsoft.com/office/drawing/2014/main" id="{A5F557A5-85EC-4D69-9AEB-4F99D45CF5BF}"/>
              </a:ext>
            </a:extLst>
          </p:cNvPr>
          <p:cNvPicPr>
            <a:picLocks noChangeAspect="1"/>
          </p:cNvPicPr>
          <p:nvPr userDrawn="1"/>
        </p:nvPicPr>
        <p:blipFill>
          <a:blip r:embed="rId13" cstate="hqprint">
            <a:extLst>
              <a:ext uri="{28A0092B-C50C-407E-A947-70E740481C1C}">
                <a14:useLocalDpi xmlns:a14="http://schemas.microsoft.com/office/drawing/2010/main" val="0"/>
              </a:ext>
            </a:extLst>
          </a:blip>
          <a:srcRect/>
          <a:stretch>
            <a:fillRect/>
          </a:stretch>
        </p:blipFill>
        <p:spPr bwMode="auto">
          <a:xfrm>
            <a:off x="276189" y="6019604"/>
            <a:ext cx="1398905" cy="781050"/>
          </a:xfrm>
          <a:prstGeom prst="rect">
            <a:avLst/>
          </a:prstGeom>
          <a:noFill/>
          <a:ln>
            <a:noFill/>
          </a:ln>
        </p:spPr>
      </p:pic>
      <p:pic>
        <p:nvPicPr>
          <p:cNvPr id="8" name="Obrázek 5">
            <a:extLst>
              <a:ext uri="{FF2B5EF4-FFF2-40B4-BE49-F238E27FC236}">
                <a16:creationId xmlns:a16="http://schemas.microsoft.com/office/drawing/2014/main" id="{04777B2D-6096-4C1C-8CAE-5AA5D198DA83}"/>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794510" y="6019604"/>
            <a:ext cx="906780" cy="781050"/>
          </a:xfrm>
          <a:prstGeom prst="rect">
            <a:avLst/>
          </a:prstGeom>
        </p:spPr>
      </p:pic>
      <p:pic>
        <p:nvPicPr>
          <p:cNvPr id="9" name="Obrázek 6">
            <a:extLst>
              <a:ext uri="{FF2B5EF4-FFF2-40B4-BE49-F238E27FC236}">
                <a16:creationId xmlns:a16="http://schemas.microsoft.com/office/drawing/2014/main" id="{E019EFB0-48B3-4124-BCF3-8E04666C12B8}"/>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2929890" y="6019604"/>
            <a:ext cx="880110" cy="781050"/>
          </a:xfrm>
          <a:prstGeom prst="rect">
            <a:avLst/>
          </a:prstGeom>
        </p:spPr>
      </p:pic>
      <p:pic>
        <p:nvPicPr>
          <p:cNvPr id="10" name="Obrázek 6">
            <a:extLst>
              <a:ext uri="{FF2B5EF4-FFF2-40B4-BE49-F238E27FC236}">
                <a16:creationId xmlns:a16="http://schemas.microsoft.com/office/drawing/2014/main" id="{C9540F86-6A2C-4C32-AEA2-22695AB74606}"/>
              </a:ext>
            </a:extLst>
          </p:cNvPr>
          <p:cNvPicPr>
            <a:picLocks noChangeAspect="1"/>
          </p:cNvPicPr>
          <p:nvPr userDrawn="1"/>
        </p:nvPicPr>
        <p:blipFill rotWithShape="1">
          <a:blip r:embed="rId16" cstate="print">
            <a:extLst>
              <a:ext uri="{28A0092B-C50C-407E-A947-70E740481C1C}">
                <a14:useLocalDpi xmlns:a14="http://schemas.microsoft.com/office/drawing/2010/main" val="0"/>
              </a:ext>
            </a:extLst>
          </a:blip>
          <a:srcRect r="26418"/>
          <a:stretch/>
        </p:blipFill>
        <p:spPr bwMode="auto">
          <a:xfrm>
            <a:off x="7805384" y="6019605"/>
            <a:ext cx="2589536" cy="78104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33255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tes-of-change.org/stories/proof-of-concept-prototype-pilot-mvp-whats-in-a-name" TargetMode="External"/><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asserdreinull.de/en/our-offers/testcenter-and-servicelab/feasibility-studies/"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spigaexports.com/feasibility.html"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E90342-24BD-4134-85FB-9000AE99BBC6}"/>
              </a:ext>
            </a:extLst>
          </p:cNvPr>
          <p:cNvSpPr>
            <a:spLocks noGrp="1"/>
          </p:cNvSpPr>
          <p:nvPr>
            <p:ph type="ctrTitle"/>
          </p:nvPr>
        </p:nvSpPr>
        <p:spPr>
          <a:xfrm>
            <a:off x="1524000" y="1122363"/>
            <a:ext cx="9144000" cy="2387600"/>
          </a:xfrm>
        </p:spPr>
        <p:txBody>
          <a:bodyPr/>
          <a:lstStyle/>
          <a:p>
            <a:r>
              <a:rPr lang="en-US" dirty="0"/>
              <a:t>M0</a:t>
            </a:r>
            <a:r>
              <a:rPr lang="cs-CZ" dirty="0"/>
              <a:t>3</a:t>
            </a:r>
            <a:br>
              <a:rPr lang="cs-CZ" dirty="0"/>
            </a:br>
            <a:r>
              <a:rPr lang="en-US" dirty="0"/>
              <a:t>Assessment of feasibility</a:t>
            </a:r>
            <a:endParaRPr lang="en-GB" dirty="0"/>
          </a:p>
        </p:txBody>
      </p:sp>
      <p:sp>
        <p:nvSpPr>
          <p:cNvPr id="3" name="Podnadpis 2">
            <a:extLst>
              <a:ext uri="{FF2B5EF4-FFF2-40B4-BE49-F238E27FC236}">
                <a16:creationId xmlns:a16="http://schemas.microsoft.com/office/drawing/2014/main" id="{17ABB829-5FDB-473B-8D41-4E0E46D56177}"/>
              </a:ext>
            </a:extLst>
          </p:cNvPr>
          <p:cNvSpPr>
            <a:spLocks noGrp="1"/>
          </p:cNvSpPr>
          <p:nvPr>
            <p:ph type="subTitle" idx="1"/>
          </p:nvPr>
        </p:nvSpPr>
        <p:spPr/>
        <p:txBody>
          <a:bodyPr/>
          <a:lstStyle/>
          <a:p>
            <a:pPr algn="l"/>
            <a:r>
              <a:rPr lang="en-GB" dirty="0"/>
              <a:t>Trainer Presentation</a:t>
            </a:r>
          </a:p>
        </p:txBody>
      </p:sp>
      <p:sp>
        <p:nvSpPr>
          <p:cNvPr id="4" name="Zástupný objekt pre pätu 3">
            <a:extLst>
              <a:ext uri="{FF2B5EF4-FFF2-40B4-BE49-F238E27FC236}">
                <a16:creationId xmlns:a16="http://schemas.microsoft.com/office/drawing/2014/main" id="{6452EF97-D1D1-42D6-93BD-9D04A8752DEF}"/>
              </a:ext>
            </a:extLst>
          </p:cNvPr>
          <p:cNvSpPr>
            <a:spLocks noGrp="1"/>
          </p:cNvSpPr>
          <p:nvPr>
            <p:ph type="ftr" sz="quarter" idx="11"/>
          </p:nvPr>
        </p:nvSpPr>
        <p:spPr/>
        <p:txBody>
          <a:bodyPr/>
          <a:lstStyle/>
          <a:p>
            <a:r>
              <a:rPr lang="en-GB"/>
              <a:t>Project “Technology Transfer Together” / TEchTransfer</a:t>
            </a:r>
          </a:p>
          <a:p>
            <a:r>
              <a:rPr lang="en-GB"/>
              <a:t>Number of the project: 2020-1-CZ01-KA203-078313 </a:t>
            </a:r>
          </a:p>
        </p:txBody>
      </p:sp>
      <p:sp>
        <p:nvSpPr>
          <p:cNvPr id="5" name="Zástupný objekt pre číslo snímky 4">
            <a:extLst>
              <a:ext uri="{FF2B5EF4-FFF2-40B4-BE49-F238E27FC236}">
                <a16:creationId xmlns:a16="http://schemas.microsoft.com/office/drawing/2014/main" id="{C133F8EA-9AB7-4119-A211-873AB8D9B9E8}"/>
              </a:ext>
            </a:extLst>
          </p:cNvPr>
          <p:cNvSpPr>
            <a:spLocks noGrp="1"/>
          </p:cNvSpPr>
          <p:nvPr>
            <p:ph type="sldNum" sz="quarter" idx="12"/>
          </p:nvPr>
        </p:nvSpPr>
        <p:spPr/>
        <p:txBody>
          <a:bodyPr/>
          <a:lstStyle/>
          <a:p>
            <a:fld id="{C213BE44-23F7-409A-914C-CE52402F955C}" type="slidenum">
              <a:rPr lang="en-GB" smtClean="0"/>
              <a:t>1</a:t>
            </a:fld>
            <a:endParaRPr lang="en-GB"/>
          </a:p>
        </p:txBody>
      </p:sp>
    </p:spTree>
    <p:extLst>
      <p:ext uri="{BB962C8B-B14F-4D97-AF65-F5344CB8AC3E}">
        <p14:creationId xmlns:p14="http://schemas.microsoft.com/office/powerpoint/2010/main" val="2783020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a:xfrm>
            <a:off x="838199" y="365125"/>
            <a:ext cx="11023121" cy="1325563"/>
          </a:xfrm>
        </p:spPr>
        <p:txBody>
          <a:bodyPr>
            <a:normAutofit/>
          </a:bodyPr>
          <a:lstStyle/>
          <a:p>
            <a:pPr algn="ctr"/>
            <a:r>
              <a:rPr lang="en-AU" sz="4000" dirty="0"/>
              <a:t>Five Proof of Concept steps </a:t>
            </a:r>
            <a:endParaRPr lang="en-AU" sz="3600" dirty="0">
              <a:cs typeface="Calibri Light" panose="020F0302020204030204"/>
            </a:endParaRP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10</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3" name="Obdélník 2"/>
          <p:cNvSpPr/>
          <p:nvPr/>
        </p:nvSpPr>
        <p:spPr>
          <a:xfrm>
            <a:off x="1213827" y="1961665"/>
            <a:ext cx="9762372" cy="3170099"/>
          </a:xfrm>
          <a:prstGeom prst="rect">
            <a:avLst/>
          </a:prstGeom>
        </p:spPr>
        <p:txBody>
          <a:bodyPr wrap="square" lIns="91440" tIns="45720" rIns="91440" bIns="45720" anchor="t">
            <a:spAutoFit/>
          </a:bodyPr>
          <a:lstStyle/>
          <a:p>
            <a:pPr algn="just">
              <a:spcAft>
                <a:spcPts val="600"/>
              </a:spcAft>
            </a:pPr>
            <a:r>
              <a:rPr lang="en-AU" sz="2000" dirty="0">
                <a:latin typeface="Calibri"/>
                <a:ea typeface="Calibri" panose="020F0502020204030204" pitchFamily="34" charset="0"/>
                <a:cs typeface="Times New Roman"/>
              </a:rPr>
              <a:t>Step 1: </a:t>
            </a:r>
            <a:endParaRPr lang="en-AU" sz="2000" dirty="0">
              <a:latin typeface="Calibri"/>
              <a:ea typeface="Calibri" panose="020F0502020204030204" pitchFamily="34" charset="0"/>
              <a:cs typeface="Times New Roman" panose="02020603050405020304" pitchFamily="18" charset="0"/>
            </a:endParaRPr>
          </a:p>
          <a:p>
            <a:pPr marL="342900" indent="-342900" algn="just">
              <a:spcAft>
                <a:spcPts val="600"/>
              </a:spcAft>
              <a:buFont typeface="Arial" panose="020B0604020202020204" pitchFamily="34" charset="0"/>
              <a:buChar char="•"/>
            </a:pPr>
            <a:r>
              <a:rPr lang="en-AU" sz="2000" dirty="0">
                <a:latin typeface="Calibri"/>
                <a:ea typeface="Calibri" panose="020F0502020204030204" pitchFamily="34" charset="0"/>
                <a:cs typeface="Times New Roman"/>
              </a:rPr>
              <a:t>Prove the need: Do people really need your product? Why? </a:t>
            </a:r>
            <a:endParaRPr lang="en-AU" sz="2000" dirty="0">
              <a:latin typeface="Calibri"/>
              <a:ea typeface="Calibri" panose="020F0502020204030204" pitchFamily="34" charset="0"/>
              <a:cs typeface="Times New Roman" panose="02020603050405020304" pitchFamily="18" charset="0"/>
            </a:endParaRPr>
          </a:p>
          <a:p>
            <a:pPr marL="342900" indent="-342900" algn="just">
              <a:spcAft>
                <a:spcPts val="600"/>
              </a:spcAft>
              <a:buFont typeface="Arial" panose="020B0604020202020204" pitchFamily="34" charset="0"/>
              <a:buChar char="•"/>
            </a:pPr>
            <a:r>
              <a:rPr lang="en-AU" sz="2000" dirty="0">
                <a:latin typeface="Calibri"/>
                <a:ea typeface="Calibri" panose="020F0502020204030204" pitchFamily="34" charset="0"/>
                <a:cs typeface="Times New Roman"/>
              </a:rPr>
              <a:t>Before you start thinking about the details of your solution, you should first invest your time and energy in thoroughly researching the specific problems of your target group, or different segments of it. </a:t>
            </a:r>
            <a:endParaRPr lang="en-AU"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spcAft>
                <a:spcPts val="600"/>
              </a:spcAft>
              <a:buFont typeface="Arial" panose="020B0604020202020204" pitchFamily="34" charset="0"/>
              <a:buChar char="•"/>
            </a:pPr>
            <a:r>
              <a:rPr lang="en-AU" sz="2000" dirty="0">
                <a:latin typeface="Calibri"/>
                <a:ea typeface="Calibri" panose="020F0502020204030204" pitchFamily="34" charset="0"/>
                <a:cs typeface="Times New Roman"/>
              </a:rPr>
              <a:t>Identify the problem you want to solve. </a:t>
            </a:r>
            <a:endParaRPr lang="en-AU"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spcAft>
                <a:spcPts val="600"/>
              </a:spcAft>
              <a:buFont typeface="Arial" panose="020B0604020202020204" pitchFamily="34" charset="0"/>
              <a:buChar char="•"/>
            </a:pPr>
            <a:r>
              <a:rPr lang="en-AU" sz="2000" dirty="0">
                <a:latin typeface="Calibri"/>
                <a:ea typeface="Calibri" panose="020F0502020204030204" pitchFamily="34" charset="0"/>
                <a:cs typeface="Times New Roman"/>
              </a:rPr>
              <a:t>Think about what groups of people are affected by this problem. Define the problems that people are facing and think honestly if this is really something that needs to be solved. </a:t>
            </a:r>
            <a:endParaRPr lang="en-AU" sz="2000" dirty="0">
              <a:latin typeface="Calibri"/>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1227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11</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7" name="Nadpis 1">
            <a:extLst>
              <a:ext uri="{FF2B5EF4-FFF2-40B4-BE49-F238E27FC236}">
                <a16:creationId xmlns:a16="http://schemas.microsoft.com/office/drawing/2014/main" id="{291080FB-F875-45E9-85DB-0BE5D9FA5B50}"/>
              </a:ext>
            </a:extLst>
          </p:cNvPr>
          <p:cNvSpPr>
            <a:spLocks noGrp="1"/>
          </p:cNvSpPr>
          <p:nvPr>
            <p:ph type="title"/>
          </p:nvPr>
        </p:nvSpPr>
        <p:spPr>
          <a:xfrm>
            <a:off x="838199" y="365125"/>
            <a:ext cx="11023121" cy="1325563"/>
          </a:xfrm>
        </p:spPr>
        <p:txBody>
          <a:bodyPr>
            <a:normAutofit/>
          </a:bodyPr>
          <a:lstStyle/>
          <a:p>
            <a:pPr algn="ctr"/>
            <a:r>
              <a:rPr lang="en-AU" sz="4000" dirty="0"/>
              <a:t>Five Proof of Concept steps</a:t>
            </a:r>
            <a:r>
              <a:rPr lang="cs-CZ" dirty="0"/>
              <a:t> </a:t>
            </a:r>
            <a:endParaRPr lang="sk-SK" sz="3600" dirty="0">
              <a:cs typeface="Calibri Light" panose="020F0302020204030204"/>
            </a:endParaRPr>
          </a:p>
        </p:txBody>
      </p:sp>
      <p:sp>
        <p:nvSpPr>
          <p:cNvPr id="6" name="Obdélník 5"/>
          <p:cNvSpPr/>
          <p:nvPr/>
        </p:nvSpPr>
        <p:spPr>
          <a:xfrm>
            <a:off x="1262673" y="1553920"/>
            <a:ext cx="9663648" cy="2939266"/>
          </a:xfrm>
          <a:prstGeom prst="rect">
            <a:avLst/>
          </a:prstGeom>
        </p:spPr>
        <p:txBody>
          <a:bodyPr wrap="square" lIns="91440" tIns="45720" rIns="91440" bIns="45720" anchor="t">
            <a:spAutoFit/>
          </a:bodyPr>
          <a:lstStyle/>
          <a:p>
            <a:pPr algn="just">
              <a:lnSpc>
                <a:spcPct val="150000"/>
              </a:lnSpc>
              <a:spcAft>
                <a:spcPts val="600"/>
              </a:spcAft>
            </a:pPr>
            <a:r>
              <a:rPr lang="cs-CZ" sz="2000" dirty="0">
                <a:latin typeface="Calibri"/>
                <a:ea typeface="Calibri" panose="020F0502020204030204" pitchFamily="34" charset="0"/>
                <a:cs typeface="Times New Roman"/>
              </a:rPr>
              <a:t>Step 2: </a:t>
            </a: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spcAft>
                <a:spcPts val="600"/>
              </a:spcAft>
              <a:buFont typeface="Arial" panose="020B0604020202020204" pitchFamily="34" charset="0"/>
              <a:buChar char="•"/>
            </a:pPr>
            <a:r>
              <a:rPr lang="en-AU" sz="2000" dirty="0">
                <a:latin typeface="Calibri"/>
                <a:ea typeface="Calibri" panose="020F0502020204030204" pitchFamily="34" charset="0"/>
                <a:cs typeface="Times New Roman"/>
              </a:rPr>
              <a:t>Connect problems and solutions Brainstorm with your team on possible approaches to solving the problems you identified in the previous step. </a:t>
            </a:r>
            <a:endParaRPr lang="en-AU"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spcAft>
                <a:spcPts val="600"/>
              </a:spcAft>
              <a:buFont typeface="Arial" panose="020B0604020202020204" pitchFamily="34" charset="0"/>
              <a:buChar char="•"/>
            </a:pPr>
            <a:r>
              <a:rPr lang="en-AU" sz="2000" dirty="0">
                <a:latin typeface="Calibri"/>
                <a:ea typeface="Calibri" panose="020F0502020204030204" pitchFamily="34" charset="0"/>
                <a:cs typeface="Times New Roman"/>
              </a:rPr>
              <a:t>When you come up with several proposed solutions for each problem, think about their technological feasibility, the unique value they are supposed to bring, the necessary costs and the time required. </a:t>
            </a:r>
            <a:endParaRPr lang="en-AU" sz="2000" dirty="0">
              <a:latin typeface="Calibri"/>
              <a:ea typeface="Calibri" panose="020F0502020204030204" pitchFamily="34" charset="0"/>
              <a:cs typeface="Times New Roman" panose="02020603050405020304" pitchFamily="18" charset="0"/>
            </a:endParaRPr>
          </a:p>
          <a:p>
            <a:pPr marL="342900" indent="-342900" algn="just">
              <a:spcAft>
                <a:spcPts val="600"/>
              </a:spcAft>
              <a:buFont typeface="Arial" panose="020B0604020202020204" pitchFamily="34" charset="0"/>
              <a:buChar char="•"/>
            </a:pPr>
            <a:r>
              <a:rPr lang="en-AU" sz="2000" dirty="0">
                <a:latin typeface="Calibri"/>
                <a:ea typeface="Calibri" panose="020F0502020204030204" pitchFamily="34" charset="0"/>
                <a:cs typeface="Times New Roman"/>
              </a:rPr>
              <a:t>The result of this step should be a list of problems linked to a list of best solutions, all of which are feasible and useful enough to be worth including in the final product.</a:t>
            </a:r>
            <a:endParaRPr lang="en-AU" sz="2000" dirty="0">
              <a:latin typeface="Calibri" panose="020F0502020204030204" pitchFamily="34" charset="0"/>
              <a:ea typeface="Calibri" panose="020F0502020204030204" pitchFamily="34" charset="0"/>
              <a:cs typeface="Times New Roman"/>
            </a:endParaRPr>
          </a:p>
        </p:txBody>
      </p:sp>
    </p:spTree>
    <p:extLst>
      <p:ext uri="{BB962C8B-B14F-4D97-AF65-F5344CB8AC3E}">
        <p14:creationId xmlns:p14="http://schemas.microsoft.com/office/powerpoint/2010/main" val="984395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12</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2" name="Obdélník 1"/>
          <p:cNvSpPr/>
          <p:nvPr/>
        </p:nvSpPr>
        <p:spPr>
          <a:xfrm>
            <a:off x="1457863" y="1711069"/>
            <a:ext cx="9736053" cy="2862322"/>
          </a:xfrm>
          <a:prstGeom prst="rect">
            <a:avLst/>
          </a:prstGeom>
        </p:spPr>
        <p:txBody>
          <a:bodyPr wrap="square" lIns="91440" tIns="45720" rIns="91440" bIns="45720" anchor="t">
            <a:spAutoFit/>
          </a:bodyPr>
          <a:lstStyle/>
          <a:p>
            <a:pPr algn="just">
              <a:spcAft>
                <a:spcPts val="600"/>
              </a:spcAft>
            </a:pPr>
            <a:r>
              <a:rPr lang="en-AU" sz="2000" dirty="0">
                <a:latin typeface="Calibri"/>
                <a:ea typeface="Calibri" panose="020F0502020204030204" pitchFamily="34" charset="0"/>
                <a:cs typeface="Times New Roman"/>
              </a:rPr>
              <a:t>Step 3: </a:t>
            </a:r>
            <a:endParaRPr lang="en-AU" sz="2000">
              <a:latin typeface="Calibri"/>
              <a:ea typeface="Calibri" panose="020F0502020204030204" pitchFamily="34" charset="0"/>
              <a:cs typeface="Times New Roman" panose="02020603050405020304" pitchFamily="18" charset="0"/>
            </a:endParaRPr>
          </a:p>
          <a:p>
            <a:pPr marL="342900" indent="-342900" algn="just">
              <a:spcAft>
                <a:spcPts val="600"/>
              </a:spcAft>
              <a:buFont typeface="Arial" panose="020B0604020202020204" pitchFamily="34" charset="0"/>
              <a:buChar char="•"/>
            </a:pPr>
            <a:r>
              <a:rPr lang="en-AU" sz="2000" dirty="0">
                <a:latin typeface="Calibri"/>
                <a:ea typeface="Calibri" panose="020F0502020204030204" pitchFamily="34" charset="0"/>
                <a:cs typeface="Times New Roman"/>
              </a:rPr>
              <a:t>Get feedback on practical benefits. Go back to your target audience and walk through the solutions you came up with to verify that they actually deliver the desired value. Is this really an effective solution to the given problems? </a:t>
            </a:r>
            <a:endParaRPr lang="en-AU" sz="2000">
              <a:latin typeface="Calibri"/>
              <a:ea typeface="Calibri" panose="020F0502020204030204" pitchFamily="34" charset="0"/>
              <a:cs typeface="Times New Roman" panose="02020603050405020304" pitchFamily="18" charset="0"/>
            </a:endParaRPr>
          </a:p>
          <a:p>
            <a:pPr marL="342900" indent="-342900" algn="just">
              <a:spcAft>
                <a:spcPts val="600"/>
              </a:spcAft>
              <a:buFont typeface="Arial" panose="020B0604020202020204" pitchFamily="34" charset="0"/>
              <a:buChar char="•"/>
            </a:pPr>
            <a:r>
              <a:rPr lang="en-AU" sz="2000" dirty="0">
                <a:latin typeface="Calibri"/>
                <a:ea typeface="Calibri" panose="020F0502020204030204" pitchFamily="34" charset="0"/>
                <a:cs typeface="Times New Roman"/>
              </a:rPr>
              <a:t>Are your solutions practical, useful and convenient?</a:t>
            </a:r>
            <a:endParaRPr lang="en-AU" sz="2000" dirty="0">
              <a:latin typeface="Calibri"/>
              <a:ea typeface="Calibri" panose="020F0502020204030204" pitchFamily="34" charset="0"/>
              <a:cs typeface="Times New Roman" panose="02020603050405020304" pitchFamily="18" charset="0"/>
            </a:endParaRPr>
          </a:p>
          <a:p>
            <a:pPr marL="342900" indent="-342900" algn="just">
              <a:spcAft>
                <a:spcPts val="600"/>
              </a:spcAft>
              <a:buFont typeface="Arial" panose="020B0604020202020204" pitchFamily="34" charset="0"/>
              <a:buChar char="•"/>
            </a:pPr>
            <a:r>
              <a:rPr lang="en-AU" sz="2000" dirty="0">
                <a:latin typeface="Calibri"/>
                <a:ea typeface="Calibri" panose="020F0502020204030204" pitchFamily="34" charset="0"/>
                <a:cs typeface="Times New Roman"/>
              </a:rPr>
              <a:t>Test your assumptions thoroughly and try not to be swayed by your own enthusiasm for your solution. </a:t>
            </a:r>
            <a:endParaRPr lang="en-AU" sz="200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spcAft>
                <a:spcPts val="600"/>
              </a:spcAft>
              <a:buFont typeface="Arial" panose="020B0604020202020204" pitchFamily="34" charset="0"/>
              <a:buChar char="•"/>
            </a:pPr>
            <a:r>
              <a:rPr lang="en-AU" sz="2000" dirty="0">
                <a:latin typeface="Calibri"/>
                <a:ea typeface="Calibri" panose="020F0502020204030204" pitchFamily="34" charset="0"/>
                <a:cs typeface="Times New Roman"/>
              </a:rPr>
              <a:t>If your draft turns out to be unhelpful to the bullseye, take a step back. </a:t>
            </a:r>
            <a:endParaRPr lang="en-AU" sz="20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Nadpis 1">
            <a:extLst>
              <a:ext uri="{FF2B5EF4-FFF2-40B4-BE49-F238E27FC236}">
                <a16:creationId xmlns:a16="http://schemas.microsoft.com/office/drawing/2014/main" id="{FAF33F6B-908C-CE74-C3E3-15649625D22B}"/>
              </a:ext>
            </a:extLst>
          </p:cNvPr>
          <p:cNvSpPr>
            <a:spLocks noGrp="1"/>
          </p:cNvSpPr>
          <p:nvPr>
            <p:ph type="title"/>
          </p:nvPr>
        </p:nvSpPr>
        <p:spPr>
          <a:xfrm>
            <a:off x="838199" y="365125"/>
            <a:ext cx="11023121" cy="1325563"/>
          </a:xfrm>
        </p:spPr>
        <p:txBody>
          <a:bodyPr>
            <a:normAutofit/>
          </a:bodyPr>
          <a:lstStyle/>
          <a:p>
            <a:pPr algn="ctr"/>
            <a:r>
              <a:rPr lang="en-AU" sz="4000" dirty="0"/>
              <a:t>Five Proof of Concept steps</a:t>
            </a:r>
            <a:r>
              <a:rPr lang="cs-CZ" dirty="0"/>
              <a:t> </a:t>
            </a:r>
            <a:endParaRPr lang="sk-SK" sz="3600" dirty="0">
              <a:cs typeface="Calibri Light" panose="020F0302020204030204"/>
            </a:endParaRPr>
          </a:p>
        </p:txBody>
      </p:sp>
    </p:spTree>
    <p:extLst>
      <p:ext uri="{BB962C8B-B14F-4D97-AF65-F5344CB8AC3E}">
        <p14:creationId xmlns:p14="http://schemas.microsoft.com/office/powerpoint/2010/main" val="2100135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13</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2" name="Obdélník 1"/>
          <p:cNvSpPr/>
          <p:nvPr/>
        </p:nvSpPr>
        <p:spPr>
          <a:xfrm>
            <a:off x="1238250" y="1783740"/>
            <a:ext cx="9712569" cy="2708434"/>
          </a:xfrm>
          <a:prstGeom prst="rect">
            <a:avLst/>
          </a:prstGeom>
        </p:spPr>
        <p:txBody>
          <a:bodyPr wrap="square" lIns="91440" tIns="45720" rIns="91440" bIns="45720" anchor="t">
            <a:spAutoFit/>
          </a:bodyPr>
          <a:lstStyle/>
          <a:p>
            <a:pPr algn="just">
              <a:lnSpc>
                <a:spcPct val="150000"/>
              </a:lnSpc>
              <a:spcAft>
                <a:spcPts val="600"/>
              </a:spcAft>
            </a:pPr>
            <a:r>
              <a:rPr lang="cs-CZ" sz="2000" dirty="0">
                <a:latin typeface="Calibri"/>
                <a:ea typeface="Calibri" panose="020F0502020204030204" pitchFamily="34" charset="0"/>
                <a:cs typeface="Times New Roman"/>
              </a:rPr>
              <a:t>Step 4: </a:t>
            </a:r>
            <a:endParaRPr lang="cs-CZ"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spcAft>
                <a:spcPts val="600"/>
              </a:spcAft>
              <a:buFont typeface="Arial" panose="020B0604020202020204" pitchFamily="34" charset="0"/>
              <a:buChar char="•"/>
            </a:pPr>
            <a:r>
              <a:rPr lang="en-AU" sz="2000" dirty="0">
                <a:latin typeface="Calibri"/>
                <a:ea typeface="Calibri" panose="020F0502020204030204" pitchFamily="34" charset="0"/>
                <a:cs typeface="Times New Roman"/>
              </a:rPr>
              <a:t>Cover the practicalities.</a:t>
            </a:r>
            <a:endParaRPr lang="en-AU" sz="2000" dirty="0">
              <a:latin typeface="Calibri"/>
              <a:ea typeface="Calibri" panose="020F0502020204030204" pitchFamily="34" charset="0"/>
              <a:cs typeface="Times New Roman" panose="02020603050405020304" pitchFamily="18" charset="0"/>
            </a:endParaRPr>
          </a:p>
          <a:p>
            <a:pPr marL="342900" indent="-342900" algn="just">
              <a:spcAft>
                <a:spcPts val="600"/>
              </a:spcAft>
              <a:buFont typeface="Arial" panose="020B0604020202020204" pitchFamily="34" charset="0"/>
              <a:buChar char="•"/>
            </a:pPr>
            <a:r>
              <a:rPr lang="en-AU" sz="2000" dirty="0">
                <a:latin typeface="Calibri"/>
                <a:ea typeface="Calibri" panose="020F0502020204030204" pitchFamily="34" charset="0"/>
                <a:cs typeface="Times New Roman"/>
              </a:rPr>
              <a:t>Before proceeding further, you need to carefully consider the technical feasibility and financial sustainability of your solutions. </a:t>
            </a:r>
            <a:endParaRPr lang="en-AU"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spcAft>
                <a:spcPts val="600"/>
              </a:spcAft>
              <a:buFont typeface="Arial" panose="020B0604020202020204" pitchFamily="34" charset="0"/>
              <a:buChar char="•"/>
            </a:pPr>
            <a:r>
              <a:rPr lang="en-AU" sz="2000" dirty="0">
                <a:latin typeface="Calibri"/>
                <a:ea typeface="Calibri" panose="020F0502020204030204" pitchFamily="34" charset="0"/>
                <a:cs typeface="Times New Roman"/>
              </a:rPr>
              <a:t>Think about the capabilities and capacities that will be needed, the source of income, the pricing policy and the promotion of the final product. </a:t>
            </a:r>
            <a:endParaRPr lang="en-AU"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spcAft>
                <a:spcPts val="600"/>
              </a:spcAft>
              <a:buFont typeface="Arial" panose="020B0604020202020204" pitchFamily="34" charset="0"/>
              <a:buChar char="•"/>
            </a:pPr>
            <a:r>
              <a:rPr lang="en-AU" sz="2000" dirty="0">
                <a:latin typeface="Calibri"/>
                <a:ea typeface="Calibri" panose="020F0502020204030204" pitchFamily="34" charset="0"/>
                <a:cs typeface="Times New Roman"/>
              </a:rPr>
              <a:t>Try to get to the bottom of all obstacles before taking the next step.</a:t>
            </a:r>
            <a:endParaRPr lang="en-AU" sz="2000" dirty="0">
              <a:latin typeface="Calibri" panose="020F0502020204030204" pitchFamily="34" charset="0"/>
              <a:ea typeface="Calibri" panose="020F0502020204030204" pitchFamily="34" charset="0"/>
              <a:cs typeface="Times New Roman"/>
            </a:endParaRPr>
          </a:p>
        </p:txBody>
      </p:sp>
      <p:sp>
        <p:nvSpPr>
          <p:cNvPr id="9" name="Nadpis 1">
            <a:extLst>
              <a:ext uri="{FF2B5EF4-FFF2-40B4-BE49-F238E27FC236}">
                <a16:creationId xmlns:a16="http://schemas.microsoft.com/office/drawing/2014/main" id="{FA3E5E62-7DCC-8726-E1F6-39904D103703}"/>
              </a:ext>
            </a:extLst>
          </p:cNvPr>
          <p:cNvSpPr>
            <a:spLocks noGrp="1"/>
          </p:cNvSpPr>
          <p:nvPr>
            <p:ph type="title"/>
          </p:nvPr>
        </p:nvSpPr>
        <p:spPr>
          <a:xfrm>
            <a:off x="838199" y="365125"/>
            <a:ext cx="11023121" cy="1325563"/>
          </a:xfrm>
        </p:spPr>
        <p:txBody>
          <a:bodyPr>
            <a:normAutofit/>
          </a:bodyPr>
          <a:lstStyle/>
          <a:p>
            <a:pPr algn="ctr"/>
            <a:r>
              <a:rPr lang="en-AU" sz="4000" dirty="0"/>
              <a:t>Five Proof of Concept steps</a:t>
            </a:r>
            <a:r>
              <a:rPr lang="cs-CZ" dirty="0"/>
              <a:t> </a:t>
            </a:r>
            <a:endParaRPr lang="sk-SK" sz="3600" dirty="0">
              <a:cs typeface="Calibri Light" panose="020F0302020204030204"/>
            </a:endParaRPr>
          </a:p>
        </p:txBody>
      </p:sp>
    </p:spTree>
    <p:extLst>
      <p:ext uri="{BB962C8B-B14F-4D97-AF65-F5344CB8AC3E}">
        <p14:creationId xmlns:p14="http://schemas.microsoft.com/office/powerpoint/2010/main" val="1521565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14</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2" name="Obdélník 1"/>
          <p:cNvSpPr/>
          <p:nvPr/>
        </p:nvSpPr>
        <p:spPr>
          <a:xfrm>
            <a:off x="1585058" y="1783739"/>
            <a:ext cx="9655356" cy="1862048"/>
          </a:xfrm>
          <a:prstGeom prst="rect">
            <a:avLst/>
          </a:prstGeom>
        </p:spPr>
        <p:txBody>
          <a:bodyPr wrap="square" lIns="91440" tIns="45720" rIns="91440" bIns="45720" anchor="t">
            <a:spAutoFit/>
          </a:bodyPr>
          <a:lstStyle/>
          <a:p>
            <a:pPr algn="just">
              <a:spcAft>
                <a:spcPts val="600"/>
              </a:spcAft>
            </a:pPr>
            <a:r>
              <a:rPr lang="cs-CZ" sz="2000" dirty="0">
                <a:latin typeface="Calibri"/>
                <a:cs typeface="Times New Roman"/>
              </a:rPr>
              <a:t>Step 5: </a:t>
            </a:r>
            <a:endParaRPr lang="cs-CZ"/>
          </a:p>
          <a:p>
            <a:pPr marL="342900" indent="-342900" algn="just">
              <a:spcAft>
                <a:spcPts val="600"/>
              </a:spcAft>
              <a:buFont typeface="Arial" panose="020B0604020202020204" pitchFamily="34" charset="0"/>
              <a:buChar char="•"/>
            </a:pPr>
            <a:r>
              <a:rPr lang="en-AU" sz="2000" dirty="0">
                <a:latin typeface="Calibri"/>
                <a:cs typeface="Times New Roman"/>
              </a:rPr>
              <a:t>Learn and prepare for prototyping.</a:t>
            </a:r>
          </a:p>
          <a:p>
            <a:pPr marL="342900" indent="-342900" algn="just">
              <a:spcAft>
                <a:spcPts val="600"/>
              </a:spcAft>
              <a:buFont typeface="Arial" panose="020B0604020202020204" pitchFamily="34" charset="0"/>
              <a:buChar char="•"/>
            </a:pPr>
            <a:r>
              <a:rPr lang="en-AU" sz="2000" dirty="0">
                <a:latin typeface="Calibri"/>
                <a:cs typeface="Times New Roman"/>
              </a:rPr>
              <a:t>The main purpose of doing a Proof of Concept is to get useful feedback.</a:t>
            </a:r>
          </a:p>
          <a:p>
            <a:pPr marL="342900" indent="-342900" algn="just">
              <a:spcAft>
                <a:spcPts val="600"/>
              </a:spcAft>
              <a:buFont typeface="Arial" panose="020B0604020202020204" pitchFamily="34" charset="0"/>
              <a:buChar char="•"/>
            </a:pPr>
            <a:r>
              <a:rPr lang="en-AU" sz="2000" dirty="0">
                <a:latin typeface="Calibri"/>
                <a:cs typeface="Times New Roman"/>
              </a:rPr>
              <a:t>Learn as much as possible for the next expensive phases of design and product development. </a:t>
            </a:r>
          </a:p>
        </p:txBody>
      </p:sp>
      <p:sp>
        <p:nvSpPr>
          <p:cNvPr id="9" name="Nadpis 1">
            <a:extLst>
              <a:ext uri="{FF2B5EF4-FFF2-40B4-BE49-F238E27FC236}">
                <a16:creationId xmlns:a16="http://schemas.microsoft.com/office/drawing/2014/main" id="{15B72CC6-7A88-F94C-1013-9D01CBDBC324}"/>
              </a:ext>
            </a:extLst>
          </p:cNvPr>
          <p:cNvSpPr>
            <a:spLocks noGrp="1"/>
          </p:cNvSpPr>
          <p:nvPr>
            <p:ph type="title"/>
          </p:nvPr>
        </p:nvSpPr>
        <p:spPr>
          <a:xfrm>
            <a:off x="838199" y="365125"/>
            <a:ext cx="11023121" cy="1325563"/>
          </a:xfrm>
        </p:spPr>
        <p:txBody>
          <a:bodyPr>
            <a:normAutofit/>
          </a:bodyPr>
          <a:lstStyle/>
          <a:p>
            <a:pPr algn="ctr"/>
            <a:r>
              <a:rPr lang="en-AU" sz="4000" dirty="0"/>
              <a:t>Five Proof of Concept steps</a:t>
            </a:r>
            <a:r>
              <a:rPr lang="cs-CZ" dirty="0"/>
              <a:t> </a:t>
            </a:r>
            <a:endParaRPr lang="sk-SK" sz="3600" dirty="0">
              <a:cs typeface="Calibri Light" panose="020F0302020204030204"/>
            </a:endParaRPr>
          </a:p>
        </p:txBody>
      </p:sp>
    </p:spTree>
    <p:extLst>
      <p:ext uri="{BB962C8B-B14F-4D97-AF65-F5344CB8AC3E}">
        <p14:creationId xmlns:p14="http://schemas.microsoft.com/office/powerpoint/2010/main" val="771043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15</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6" name="Obdélník 5"/>
          <p:cNvSpPr/>
          <p:nvPr/>
        </p:nvSpPr>
        <p:spPr>
          <a:xfrm>
            <a:off x="1267558" y="1848807"/>
            <a:ext cx="9655501" cy="2891629"/>
          </a:xfrm>
          <a:prstGeom prst="rect">
            <a:avLst/>
          </a:prstGeom>
        </p:spPr>
        <p:txBody>
          <a:bodyPr wrap="square" lIns="91440" tIns="45720" rIns="91440" bIns="45720" anchor="t">
            <a:spAutoFit/>
          </a:bodyPr>
          <a:lstStyle/>
          <a:p>
            <a:pPr algn="just"/>
            <a:r>
              <a:rPr lang="en-GB" dirty="0"/>
              <a:t>The University of Hradec Králové received financial support from the Technology Agency of the Czech Republic for the GAMA 2 programme.</a:t>
            </a:r>
            <a:endParaRPr lang="en-GB" dirty="0">
              <a:cs typeface="Calibri" panose="020F0502020204030204"/>
            </a:endParaRPr>
          </a:p>
          <a:p>
            <a:pPr algn="just"/>
            <a:endParaRPr lang="en-GB" dirty="0">
              <a:cs typeface="Calibri" panose="020F0502020204030204"/>
            </a:endParaRPr>
          </a:p>
          <a:p>
            <a:pPr algn="just"/>
            <a:r>
              <a:rPr lang="en-GB" dirty="0"/>
              <a:t>The aim of this project is to support systems for the transfer of knowledge of science and research financed from public sources in research organizations and their successful application in practice.</a:t>
            </a:r>
            <a:endParaRPr lang="en-GB" dirty="0">
              <a:cs typeface="Calibri" panose="020F0502020204030204"/>
            </a:endParaRPr>
          </a:p>
          <a:p>
            <a:pPr algn="just"/>
            <a:endParaRPr lang="en-GB" dirty="0">
              <a:cs typeface="Calibri" panose="020F0502020204030204"/>
            </a:endParaRPr>
          </a:p>
          <a:p>
            <a:pPr algn="just"/>
            <a:r>
              <a:rPr lang="en-GB" dirty="0"/>
              <a:t>Realization date: 01.01.2020 - 31.12.2022.</a:t>
            </a:r>
          </a:p>
          <a:p>
            <a:pPr algn="just"/>
            <a:endParaRPr lang="en-GB" dirty="0">
              <a:cs typeface="Calibri" panose="020F0502020204030204"/>
            </a:endParaRPr>
          </a:p>
          <a:p>
            <a:pPr algn="just"/>
            <a:r>
              <a:rPr lang="en-GB" dirty="0"/>
              <a:t>The total amount of support from the Technology Agency of the Czech Republic for the GAMA 2 programme: 850 440 EUR.</a:t>
            </a:r>
            <a:endParaRPr lang="en-GB" dirty="0">
              <a:cs typeface="Calibri"/>
            </a:endParaRPr>
          </a:p>
        </p:txBody>
      </p:sp>
      <p:sp>
        <p:nvSpPr>
          <p:cNvPr id="8" name="Nadpis 1">
            <a:extLst>
              <a:ext uri="{FF2B5EF4-FFF2-40B4-BE49-F238E27FC236}">
                <a16:creationId xmlns:a16="http://schemas.microsoft.com/office/drawing/2014/main" id="{291080FB-F875-45E9-85DB-0BE5D9FA5B50}"/>
              </a:ext>
            </a:extLst>
          </p:cNvPr>
          <p:cNvSpPr>
            <a:spLocks noGrp="1"/>
          </p:cNvSpPr>
          <p:nvPr>
            <p:ph type="title"/>
          </p:nvPr>
        </p:nvSpPr>
        <p:spPr>
          <a:xfrm>
            <a:off x="838199" y="365125"/>
            <a:ext cx="11023121" cy="1325563"/>
          </a:xfrm>
        </p:spPr>
        <p:txBody>
          <a:bodyPr>
            <a:normAutofit/>
          </a:bodyPr>
          <a:lstStyle/>
          <a:p>
            <a:pPr algn="ctr">
              <a:lnSpc>
                <a:spcPct val="100000"/>
              </a:lnSpc>
            </a:pPr>
            <a:r>
              <a:rPr lang="en-AU" sz="4000" dirty="0"/>
              <a:t>Proof of Concept at UHK</a:t>
            </a:r>
            <a:endParaRPr lang="en-AU" sz="4000" dirty="0">
              <a:cs typeface="Calibri Light" panose="020F0302020204030204"/>
            </a:endParaRPr>
          </a:p>
        </p:txBody>
      </p:sp>
    </p:spTree>
    <p:extLst>
      <p:ext uri="{BB962C8B-B14F-4D97-AF65-F5344CB8AC3E}">
        <p14:creationId xmlns:p14="http://schemas.microsoft.com/office/powerpoint/2010/main" val="3950885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16</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6" name="Zástupný symbol pro obsah 1">
            <a:extLst>
              <a:ext uri="{FF2B5EF4-FFF2-40B4-BE49-F238E27FC236}">
                <a16:creationId xmlns:a16="http://schemas.microsoft.com/office/drawing/2014/main" id="{CB2E6FD2-2CEC-472D-8463-8648FC9E1854}"/>
              </a:ext>
            </a:extLst>
          </p:cNvPr>
          <p:cNvSpPr>
            <a:spLocks noGrp="1"/>
          </p:cNvSpPr>
          <p:nvPr>
            <p:ph idx="1"/>
          </p:nvPr>
        </p:nvSpPr>
        <p:spPr>
          <a:xfrm>
            <a:off x="977976" y="1716478"/>
            <a:ext cx="10112833" cy="4888570"/>
          </a:xfrm>
        </p:spPr>
        <p:txBody>
          <a:bodyPr vert="horz" lIns="91440" tIns="45720" rIns="91440" bIns="45720" rtlCol="0" anchor="t">
            <a:noAutofit/>
          </a:bodyPr>
          <a:lstStyle/>
          <a:p>
            <a:pPr algn="just">
              <a:lnSpc>
                <a:spcPct val="120000"/>
              </a:lnSpc>
              <a:buFont typeface="Wingdings" panose="05000000000000000000" pitchFamily="2" charset="2"/>
              <a:buChar char="q"/>
            </a:pPr>
            <a:endParaRPr lang="cs-CZ" sz="2000" dirty="0">
              <a:cs typeface="Calibri" panose="020F0502020204030204" pitchFamily="34" charset="0"/>
            </a:endParaRPr>
          </a:p>
          <a:p>
            <a:pPr algn="just">
              <a:lnSpc>
                <a:spcPct val="100000"/>
              </a:lnSpc>
              <a:buFont typeface="Arial" panose="05000000000000000000" pitchFamily="2" charset="2"/>
              <a:buChar char="•"/>
            </a:pPr>
            <a:r>
              <a:rPr lang="en-US" sz="2000" dirty="0">
                <a:cs typeface="Calibri"/>
              </a:rPr>
              <a:t>A total of 38 projects were registered under the GAMA 2 </a:t>
            </a:r>
            <a:r>
              <a:rPr lang="en-US" sz="2000" dirty="0" err="1">
                <a:cs typeface="Calibri"/>
              </a:rPr>
              <a:t>programme</a:t>
            </a:r>
            <a:r>
              <a:rPr lang="en-US" sz="2000" dirty="0">
                <a:cs typeface="Calibri"/>
              </a:rPr>
              <a:t>.</a:t>
            </a:r>
          </a:p>
          <a:p>
            <a:pPr algn="just">
              <a:lnSpc>
                <a:spcPct val="100000"/>
              </a:lnSpc>
              <a:buFont typeface="Arial" panose="05000000000000000000" pitchFamily="2" charset="2"/>
              <a:buChar char="•"/>
            </a:pPr>
            <a:r>
              <a:rPr lang="en-US" sz="2000" dirty="0">
                <a:cs typeface="Calibri"/>
              </a:rPr>
              <a:t>Overall 15 Proof of Concept (PoC) sub-projects were approved by the UHK Commercialization Council for implementation and being implemented within the GAMA 2 </a:t>
            </a:r>
            <a:r>
              <a:rPr lang="en-US" sz="2000" dirty="0" err="1">
                <a:cs typeface="Calibri"/>
              </a:rPr>
              <a:t>programme</a:t>
            </a:r>
            <a:r>
              <a:rPr lang="en-US" sz="2000" dirty="0">
                <a:cs typeface="Calibri"/>
              </a:rPr>
              <a:t>. </a:t>
            </a:r>
            <a:endParaRPr lang="en-US" sz="2000" dirty="0">
              <a:cs typeface="Calibri" panose="020F0502020204030204" pitchFamily="34" charset="0"/>
            </a:endParaRPr>
          </a:p>
          <a:p>
            <a:pPr algn="just">
              <a:lnSpc>
                <a:spcPct val="100000"/>
              </a:lnSpc>
              <a:buFont typeface="Arial" panose="05000000000000000000" pitchFamily="2" charset="2"/>
              <a:buChar char="•"/>
            </a:pPr>
            <a:r>
              <a:rPr lang="en-US" sz="2000" dirty="0">
                <a:cs typeface="Calibri"/>
              </a:rPr>
              <a:t>Currently, 7 PoC sub-projects are implemented within the GAMA 2 </a:t>
            </a:r>
            <a:r>
              <a:rPr lang="en-US" sz="2000" dirty="0" err="1">
                <a:cs typeface="Calibri"/>
              </a:rPr>
              <a:t>programme</a:t>
            </a:r>
            <a:r>
              <a:rPr lang="en-US" sz="2000" dirty="0">
                <a:cs typeface="Calibri"/>
              </a:rPr>
              <a:t> and 8 PoC sub-projects were finished in 2021.</a:t>
            </a:r>
          </a:p>
          <a:p>
            <a:pPr algn="just">
              <a:lnSpc>
                <a:spcPct val="100000"/>
              </a:lnSpc>
              <a:buFont typeface="Arial" panose="05000000000000000000" pitchFamily="2" charset="2"/>
              <a:buChar char="•"/>
            </a:pPr>
            <a:r>
              <a:rPr lang="en-US" sz="2000" dirty="0">
                <a:cs typeface="Calibri"/>
              </a:rPr>
              <a:t>8 projects are from the Faculty of Informatics and Management.</a:t>
            </a:r>
          </a:p>
          <a:p>
            <a:pPr algn="just">
              <a:lnSpc>
                <a:spcPct val="100000"/>
              </a:lnSpc>
              <a:buFont typeface="Arial" panose="05000000000000000000" pitchFamily="2" charset="2"/>
              <a:buChar char="•"/>
            </a:pPr>
            <a:r>
              <a:rPr lang="en-US" sz="2000" dirty="0">
                <a:cs typeface="Calibri"/>
              </a:rPr>
              <a:t>7 projects are from the Faculty of Science.</a:t>
            </a:r>
          </a:p>
        </p:txBody>
      </p:sp>
      <p:sp>
        <p:nvSpPr>
          <p:cNvPr id="8" name="Nadpis 1">
            <a:extLst>
              <a:ext uri="{FF2B5EF4-FFF2-40B4-BE49-F238E27FC236}">
                <a16:creationId xmlns:a16="http://schemas.microsoft.com/office/drawing/2014/main" id="{D253D8B2-32F1-4918-99A6-B4E7A10EF1C9}"/>
              </a:ext>
            </a:extLst>
          </p:cNvPr>
          <p:cNvSpPr>
            <a:spLocks noGrp="1"/>
          </p:cNvSpPr>
          <p:nvPr>
            <p:ph type="title"/>
          </p:nvPr>
        </p:nvSpPr>
        <p:spPr>
          <a:xfrm>
            <a:off x="838199" y="365125"/>
            <a:ext cx="11023121" cy="1325563"/>
          </a:xfrm>
        </p:spPr>
        <p:txBody>
          <a:bodyPr>
            <a:normAutofit/>
          </a:bodyPr>
          <a:lstStyle/>
          <a:p>
            <a:pPr algn="ctr">
              <a:lnSpc>
                <a:spcPct val="100000"/>
              </a:lnSpc>
            </a:pPr>
            <a:r>
              <a:rPr lang="en-AU" sz="4000" dirty="0"/>
              <a:t>Proof of Concept at UHK</a:t>
            </a:r>
            <a:endParaRPr lang="en-AU" sz="4000" dirty="0">
              <a:cs typeface="Calibri Light" panose="020F0302020204030204"/>
            </a:endParaRPr>
          </a:p>
        </p:txBody>
      </p:sp>
    </p:spTree>
    <p:extLst>
      <p:ext uri="{BB962C8B-B14F-4D97-AF65-F5344CB8AC3E}">
        <p14:creationId xmlns:p14="http://schemas.microsoft.com/office/powerpoint/2010/main" val="12010011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17</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7" name="Nadpis 1">
            <a:extLst>
              <a:ext uri="{FF2B5EF4-FFF2-40B4-BE49-F238E27FC236}">
                <a16:creationId xmlns:a16="http://schemas.microsoft.com/office/drawing/2014/main" id="{291080FB-F875-45E9-85DB-0BE5D9FA5B50}"/>
              </a:ext>
            </a:extLst>
          </p:cNvPr>
          <p:cNvSpPr>
            <a:spLocks noGrp="1"/>
          </p:cNvSpPr>
          <p:nvPr>
            <p:ph type="title"/>
          </p:nvPr>
        </p:nvSpPr>
        <p:spPr>
          <a:xfrm>
            <a:off x="838199" y="365125"/>
            <a:ext cx="11023121" cy="1325563"/>
          </a:xfrm>
        </p:spPr>
        <p:txBody>
          <a:bodyPr>
            <a:normAutofit/>
          </a:bodyPr>
          <a:lstStyle/>
          <a:p>
            <a:pPr algn="ctr">
              <a:lnSpc>
                <a:spcPct val="100000"/>
              </a:lnSpc>
            </a:pPr>
            <a:r>
              <a:rPr lang="en-AU" sz="4000" dirty="0">
                <a:cs typeface="Calibri"/>
              </a:rPr>
              <a:t>Expected outputs </a:t>
            </a:r>
            <a:r>
              <a:rPr lang="en-AU" sz="4000" dirty="0"/>
              <a:t>PoC at UHK</a:t>
            </a:r>
            <a:endParaRPr lang="en-AU" sz="4000" dirty="0">
              <a:cs typeface="Calibri Light" panose="020F0302020204030204"/>
            </a:endParaRPr>
          </a:p>
        </p:txBody>
      </p:sp>
      <p:pic>
        <p:nvPicPr>
          <p:cNvPr id="6" name="Obrázek 5">
            <a:extLst>
              <a:ext uri="{FF2B5EF4-FFF2-40B4-BE49-F238E27FC236}">
                <a16:creationId xmlns:a16="http://schemas.microsoft.com/office/drawing/2014/main" id="{3699A019-9AEA-48BC-901F-C93C3EFBA0DF}"/>
              </a:ext>
            </a:extLst>
          </p:cNvPr>
          <p:cNvPicPr>
            <a:picLocks noChangeAspect="1"/>
          </p:cNvPicPr>
          <p:nvPr/>
        </p:nvPicPr>
        <p:blipFill>
          <a:blip r:embed="rId2"/>
          <a:stretch>
            <a:fillRect/>
          </a:stretch>
        </p:blipFill>
        <p:spPr>
          <a:xfrm>
            <a:off x="3182327" y="1444240"/>
            <a:ext cx="5824471" cy="4541095"/>
          </a:xfrm>
          <a:prstGeom prst="rect">
            <a:avLst/>
          </a:prstGeom>
        </p:spPr>
      </p:pic>
    </p:spTree>
    <p:extLst>
      <p:ext uri="{BB962C8B-B14F-4D97-AF65-F5344CB8AC3E}">
        <p14:creationId xmlns:p14="http://schemas.microsoft.com/office/powerpoint/2010/main" val="438945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18</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7" name="Nadpis 1">
            <a:extLst>
              <a:ext uri="{FF2B5EF4-FFF2-40B4-BE49-F238E27FC236}">
                <a16:creationId xmlns:a16="http://schemas.microsoft.com/office/drawing/2014/main" id="{291080FB-F875-45E9-85DB-0BE5D9FA5B50}"/>
              </a:ext>
            </a:extLst>
          </p:cNvPr>
          <p:cNvSpPr>
            <a:spLocks noGrp="1"/>
          </p:cNvSpPr>
          <p:nvPr>
            <p:ph type="title"/>
          </p:nvPr>
        </p:nvSpPr>
        <p:spPr>
          <a:xfrm>
            <a:off x="838199" y="365125"/>
            <a:ext cx="11023121" cy="1325563"/>
          </a:xfrm>
        </p:spPr>
        <p:txBody>
          <a:bodyPr>
            <a:normAutofit/>
          </a:bodyPr>
          <a:lstStyle/>
          <a:p>
            <a:pPr algn="ctr">
              <a:lnSpc>
                <a:spcPct val="100000"/>
              </a:lnSpc>
            </a:pPr>
            <a:r>
              <a:rPr lang="en-US" sz="4000" dirty="0"/>
              <a:t>Finance and duration of PoC projects at UHK</a:t>
            </a:r>
            <a:endParaRPr lang="en-US" sz="3600">
              <a:cs typeface="Calibri Light" panose="020F0302020204030204"/>
            </a:endParaRPr>
          </a:p>
        </p:txBody>
      </p:sp>
      <p:sp>
        <p:nvSpPr>
          <p:cNvPr id="6" name="Zástupný symbol pro obsah 1">
            <a:extLst>
              <a:ext uri="{FF2B5EF4-FFF2-40B4-BE49-F238E27FC236}">
                <a16:creationId xmlns:a16="http://schemas.microsoft.com/office/drawing/2014/main" id="{CB2E6FD2-2CEC-472D-8463-8648FC9E1854}"/>
              </a:ext>
            </a:extLst>
          </p:cNvPr>
          <p:cNvSpPr>
            <a:spLocks noGrp="1"/>
          </p:cNvSpPr>
          <p:nvPr>
            <p:ph idx="1"/>
          </p:nvPr>
        </p:nvSpPr>
        <p:spPr>
          <a:xfrm>
            <a:off x="1443404" y="1714649"/>
            <a:ext cx="9301787" cy="2159769"/>
          </a:xfrm>
        </p:spPr>
        <p:txBody>
          <a:bodyPr vert="horz" lIns="91440" tIns="45720" rIns="91440" bIns="45720" rtlCol="0" anchor="t">
            <a:noAutofit/>
          </a:bodyPr>
          <a:lstStyle/>
          <a:p>
            <a:pPr algn="just">
              <a:lnSpc>
                <a:spcPct val="100000"/>
              </a:lnSpc>
            </a:pPr>
            <a:r>
              <a:rPr lang="en-US" sz="2000" dirty="0"/>
              <a:t>Average costs for a sub-project – 55 367 EUR</a:t>
            </a:r>
            <a:endParaRPr lang="en-US" sz="2000" dirty="0">
              <a:cs typeface="Calibri" panose="020F0502020204030204"/>
            </a:endParaRPr>
          </a:p>
          <a:p>
            <a:pPr algn="just">
              <a:lnSpc>
                <a:spcPct val="100000"/>
              </a:lnSpc>
            </a:pPr>
            <a:r>
              <a:rPr lang="en-US" sz="2000" dirty="0"/>
              <a:t>Average length of sub-projects – 1.5 years</a:t>
            </a:r>
            <a:endParaRPr lang="en-US" sz="2000" dirty="0">
              <a:cs typeface="Calibri" panose="020F0502020204030204"/>
            </a:endParaRPr>
          </a:p>
          <a:p>
            <a:pPr algn="just">
              <a:lnSpc>
                <a:spcPct val="100000"/>
              </a:lnSpc>
            </a:pPr>
            <a:r>
              <a:rPr lang="en-US" sz="2000" dirty="0"/>
              <a:t>Duration of the shortest project – 8 months </a:t>
            </a:r>
            <a:endParaRPr lang="en-US" sz="2000" dirty="0">
              <a:cs typeface="Calibri" panose="020F0502020204030204"/>
            </a:endParaRPr>
          </a:p>
          <a:p>
            <a:pPr algn="just">
              <a:lnSpc>
                <a:spcPct val="100000"/>
              </a:lnSpc>
            </a:pPr>
            <a:r>
              <a:rPr lang="en-US" sz="2000" dirty="0"/>
              <a:t>Duration of the longest project – 24 months</a:t>
            </a:r>
            <a:endParaRPr lang="en-US" sz="2000" dirty="0">
              <a:cs typeface="Calibri" panose="020F0502020204030204"/>
            </a:endParaRPr>
          </a:p>
          <a:p>
            <a:pPr marL="0" indent="0" algn="just">
              <a:lnSpc>
                <a:spcPct val="120000"/>
              </a:lnSpc>
              <a:buNone/>
            </a:pPr>
            <a:endParaRPr lang="cs-CZ" sz="2400" dirty="0">
              <a:cs typeface="Calibri" panose="020F0502020204030204"/>
            </a:endParaRPr>
          </a:p>
          <a:p>
            <a:pPr algn="just">
              <a:lnSpc>
                <a:spcPct val="120000"/>
              </a:lnSpc>
              <a:buFont typeface="Wingdings" panose="05000000000000000000" pitchFamily="2" charset="2"/>
              <a:buChar char="q"/>
            </a:pPr>
            <a:endParaRPr lang="cs-CZ" sz="2400" dirty="0">
              <a:cs typeface="Calibri" panose="020F0502020204030204"/>
            </a:endParaRPr>
          </a:p>
        </p:txBody>
      </p:sp>
    </p:spTree>
    <p:extLst>
      <p:ext uri="{BB962C8B-B14F-4D97-AF65-F5344CB8AC3E}">
        <p14:creationId xmlns:p14="http://schemas.microsoft.com/office/powerpoint/2010/main" val="2200456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19</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7" name="Nadpis 1">
            <a:extLst>
              <a:ext uri="{FF2B5EF4-FFF2-40B4-BE49-F238E27FC236}">
                <a16:creationId xmlns:a16="http://schemas.microsoft.com/office/drawing/2014/main" id="{291080FB-F875-45E9-85DB-0BE5D9FA5B50}"/>
              </a:ext>
            </a:extLst>
          </p:cNvPr>
          <p:cNvSpPr>
            <a:spLocks noGrp="1"/>
          </p:cNvSpPr>
          <p:nvPr>
            <p:ph type="title"/>
          </p:nvPr>
        </p:nvSpPr>
        <p:spPr>
          <a:xfrm>
            <a:off x="838199" y="365125"/>
            <a:ext cx="11023121" cy="1325563"/>
          </a:xfrm>
        </p:spPr>
        <p:txBody>
          <a:bodyPr>
            <a:normAutofit/>
          </a:bodyPr>
          <a:lstStyle/>
          <a:p>
            <a:pPr algn="ctr"/>
            <a:r>
              <a:rPr lang="en-AU" sz="4000" dirty="0">
                <a:cs typeface="Calibri"/>
              </a:rPr>
              <a:t>Proof of concept-pilot test-prototyping</a:t>
            </a:r>
          </a:p>
        </p:txBody>
      </p:sp>
      <p:pic>
        <p:nvPicPr>
          <p:cNvPr id="8" name="Obrázek 7" descr="proof-of-concept-vs-prototype-pilot-mvp"/>
          <p:cNvPicPr/>
          <p:nvPr/>
        </p:nvPicPr>
        <p:blipFill>
          <a:blip r:embed="rId2">
            <a:extLst>
              <a:ext uri="{28A0092B-C50C-407E-A947-70E740481C1C}">
                <a14:useLocalDpi xmlns:a14="http://schemas.microsoft.com/office/drawing/2010/main" val="0"/>
              </a:ext>
            </a:extLst>
          </a:blip>
          <a:srcRect/>
          <a:stretch>
            <a:fillRect/>
          </a:stretch>
        </p:blipFill>
        <p:spPr bwMode="auto">
          <a:xfrm>
            <a:off x="3275135" y="1453820"/>
            <a:ext cx="5637530" cy="3743325"/>
          </a:xfrm>
          <a:prstGeom prst="rect">
            <a:avLst/>
          </a:prstGeom>
          <a:noFill/>
          <a:ln>
            <a:noFill/>
          </a:ln>
        </p:spPr>
      </p:pic>
      <p:sp>
        <p:nvSpPr>
          <p:cNvPr id="2" name="Obdélník 1"/>
          <p:cNvSpPr/>
          <p:nvPr/>
        </p:nvSpPr>
        <p:spPr>
          <a:xfrm>
            <a:off x="1643673" y="5362771"/>
            <a:ext cx="8899769" cy="381771"/>
          </a:xfrm>
          <a:prstGeom prst="rect">
            <a:avLst/>
          </a:prstGeom>
        </p:spPr>
        <p:txBody>
          <a:bodyPr wrap="square" lIns="91440" tIns="45720" rIns="91440" bIns="45720" anchor="t">
            <a:spAutoFit/>
          </a:bodyPr>
          <a:lstStyle/>
          <a:p>
            <a:pPr algn="just">
              <a:lnSpc>
                <a:spcPct val="110000"/>
              </a:lnSpc>
              <a:spcAft>
                <a:spcPts val="600"/>
              </a:spcAft>
            </a:pPr>
            <a:r>
              <a:rPr lang="cs-CZ" i="1" u="sng" dirty="0">
                <a:solidFill>
                  <a:srgbClr val="0563C1"/>
                </a:solidFill>
                <a:latin typeface="Calibri"/>
                <a:ea typeface="Calibri" panose="020F0502020204030204" pitchFamily="34" charset="0"/>
                <a:cs typeface="Times New Roman"/>
                <a:hlinkClick r:id="rId3"/>
              </a:rPr>
              <a:t>https://states-of-change.org/stories/proof-of-concept-prototype-pilot-mvp-whats-in-a-name</a:t>
            </a:r>
            <a:endParaRPr lang="cs-CZ" dirty="0">
              <a:latin typeface="Calibri"/>
              <a:ea typeface="Calibri" panose="020F0502020204030204" pitchFamily="34" charset="0"/>
              <a:cs typeface="Times New Roman"/>
            </a:endParaRPr>
          </a:p>
        </p:txBody>
      </p:sp>
    </p:spTree>
    <p:extLst>
      <p:ext uri="{BB962C8B-B14F-4D97-AF65-F5344CB8AC3E}">
        <p14:creationId xmlns:p14="http://schemas.microsoft.com/office/powerpoint/2010/main" val="304016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2E5FBB40-72C9-4E3F-8BB4-1D5660FD0381}"/>
              </a:ext>
            </a:extLst>
          </p:cNvPr>
          <p:cNvSpPr>
            <a:spLocks noGrp="1"/>
          </p:cNvSpPr>
          <p:nvPr>
            <p:ph idx="1"/>
          </p:nvPr>
        </p:nvSpPr>
        <p:spPr>
          <a:xfrm>
            <a:off x="907212" y="1549579"/>
            <a:ext cx="10515600" cy="1452413"/>
          </a:xfrm>
        </p:spPr>
        <p:txBody>
          <a:bodyPr vert="horz" lIns="91440" tIns="45720" rIns="91440" bIns="45720" rtlCol="0" anchor="t">
            <a:normAutofit/>
          </a:bodyPr>
          <a:lstStyle/>
          <a:p>
            <a:pPr marL="0" indent="0" algn="ctr">
              <a:lnSpc>
                <a:spcPct val="100000"/>
              </a:lnSpc>
              <a:buNone/>
            </a:pPr>
            <a:r>
              <a:rPr lang="en-AU" dirty="0"/>
              <a:t>A feasibility study (sustainability, technical-economic study) provides all the data and information needed for an investment decision.</a:t>
            </a:r>
            <a:endParaRPr lang="en-AU" dirty="0">
              <a:cs typeface="Calibri" panose="020F0502020204030204"/>
            </a:endParaRP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2</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pic>
        <p:nvPicPr>
          <p:cNvPr id="7" name="Obráze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63784" y="2691082"/>
            <a:ext cx="4863771" cy="2598236"/>
          </a:xfrm>
          <a:prstGeom prst="rect">
            <a:avLst/>
          </a:prstGeom>
        </p:spPr>
      </p:pic>
    </p:spTree>
    <p:extLst>
      <p:ext uri="{BB962C8B-B14F-4D97-AF65-F5344CB8AC3E}">
        <p14:creationId xmlns:p14="http://schemas.microsoft.com/office/powerpoint/2010/main" val="3380363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482418-5281-4845-A7C5-FD1ACE53112F}"/>
              </a:ext>
            </a:extLst>
          </p:cNvPr>
          <p:cNvSpPr>
            <a:spLocks noGrp="1"/>
          </p:cNvSpPr>
          <p:nvPr>
            <p:ph type="title"/>
          </p:nvPr>
        </p:nvSpPr>
        <p:spPr/>
        <p:txBody>
          <a:bodyPr>
            <a:normAutofit/>
          </a:bodyPr>
          <a:lstStyle/>
          <a:p>
            <a:pPr algn="ctr"/>
            <a:r>
              <a:rPr lang="en-GB" sz="4000" dirty="0"/>
              <a:t>Conclusion</a:t>
            </a:r>
            <a:endParaRPr lang="cs-CZ"/>
          </a:p>
        </p:txBody>
      </p:sp>
      <p:sp>
        <p:nvSpPr>
          <p:cNvPr id="3" name="Zástupný objekt pre obsah 2">
            <a:extLst>
              <a:ext uri="{FF2B5EF4-FFF2-40B4-BE49-F238E27FC236}">
                <a16:creationId xmlns:a16="http://schemas.microsoft.com/office/drawing/2014/main" id="{41046C99-C949-4440-B91E-0FF144D5A6C5}"/>
              </a:ext>
            </a:extLst>
          </p:cNvPr>
          <p:cNvSpPr>
            <a:spLocks noGrp="1"/>
          </p:cNvSpPr>
          <p:nvPr>
            <p:ph idx="1"/>
          </p:nvPr>
        </p:nvSpPr>
        <p:spPr>
          <a:xfrm>
            <a:off x="666390" y="1311215"/>
            <a:ext cx="10859219" cy="4778329"/>
          </a:xfrm>
        </p:spPr>
        <p:txBody>
          <a:bodyPr vert="horz" lIns="91440" tIns="45720" rIns="91440" bIns="45720" rtlCol="0" anchor="t">
            <a:normAutofit/>
          </a:bodyPr>
          <a:lstStyle/>
          <a:p>
            <a:pPr algn="just">
              <a:lnSpc>
                <a:spcPct val="100000"/>
              </a:lnSpc>
            </a:pPr>
            <a:r>
              <a:rPr lang="en-AU" sz="2400" dirty="0"/>
              <a:t>Feasibility studies can identify the logistical, financial, and market challenges of a proposed project by evaluating: What the estimate would be to fund the project? When will the potential business offer a return on investment? What is the market for the proposed product or service?</a:t>
            </a:r>
            <a:endParaRPr lang="en-AU" sz="2400" dirty="0">
              <a:cs typeface="Calibri"/>
            </a:endParaRPr>
          </a:p>
          <a:p>
            <a:pPr algn="just">
              <a:lnSpc>
                <a:spcPct val="100000"/>
              </a:lnSpc>
            </a:pPr>
            <a:r>
              <a:rPr lang="en-AU" sz="2400" dirty="0"/>
              <a:t>Proof of concept activities: these are activities carried out with a result of UHK research and development, which lead to practical, at least partial, verification of the contribution and practical function of the result of research and development, or which lead to an increase in the quality and thus also in the value of the information about the given result of research and development. </a:t>
            </a:r>
            <a:endParaRPr lang="en-AU" sz="2400" dirty="0">
              <a:cs typeface="Calibri"/>
            </a:endParaRPr>
          </a:p>
          <a:p>
            <a:endParaRPr lang="en-GB" dirty="0"/>
          </a:p>
        </p:txBody>
      </p:sp>
      <p:sp>
        <p:nvSpPr>
          <p:cNvPr id="4" name="Zástupný objekt pre číslo snímky 3">
            <a:extLst>
              <a:ext uri="{FF2B5EF4-FFF2-40B4-BE49-F238E27FC236}">
                <a16:creationId xmlns:a16="http://schemas.microsoft.com/office/drawing/2014/main" id="{3B8FB951-639B-493E-BADB-AE6E1A13D97A}"/>
              </a:ext>
            </a:extLst>
          </p:cNvPr>
          <p:cNvSpPr>
            <a:spLocks noGrp="1"/>
          </p:cNvSpPr>
          <p:nvPr>
            <p:ph type="sldNum" sz="quarter" idx="12"/>
          </p:nvPr>
        </p:nvSpPr>
        <p:spPr/>
        <p:txBody>
          <a:bodyPr/>
          <a:lstStyle/>
          <a:p>
            <a:fld id="{C213BE44-23F7-409A-914C-CE52402F955C}" type="slidenum">
              <a:rPr lang="en-GB" smtClean="0"/>
              <a:t>20</a:t>
            </a:fld>
            <a:endParaRPr lang="en-GB"/>
          </a:p>
        </p:txBody>
      </p:sp>
      <p:sp>
        <p:nvSpPr>
          <p:cNvPr id="5" name="Zástupný objekt pre pätu 4">
            <a:extLst>
              <a:ext uri="{FF2B5EF4-FFF2-40B4-BE49-F238E27FC236}">
                <a16:creationId xmlns:a16="http://schemas.microsoft.com/office/drawing/2014/main" id="{0838AFF0-4B74-4AFA-AECA-EB1F52CD6613}"/>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Tree>
    <p:extLst>
      <p:ext uri="{BB962C8B-B14F-4D97-AF65-F5344CB8AC3E}">
        <p14:creationId xmlns:p14="http://schemas.microsoft.com/office/powerpoint/2010/main" val="2723973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F3792B-B7A2-474B-A98C-C2FF729F3A64}"/>
              </a:ext>
            </a:extLst>
          </p:cNvPr>
          <p:cNvSpPr>
            <a:spLocks noGrp="1"/>
          </p:cNvSpPr>
          <p:nvPr>
            <p:ph type="title"/>
          </p:nvPr>
        </p:nvSpPr>
        <p:spPr>
          <a:xfrm>
            <a:off x="734683" y="986227"/>
            <a:ext cx="10652369" cy="1325563"/>
          </a:xfrm>
        </p:spPr>
        <p:txBody>
          <a:bodyPr/>
          <a:lstStyle/>
          <a:p>
            <a:pPr algn="ctr">
              <a:lnSpc>
                <a:spcPct val="100000"/>
              </a:lnSpc>
            </a:pPr>
            <a:r>
              <a:rPr lang="en-US" sz="4000" dirty="0"/>
              <a:t>A research project is a scientific endeavor </a:t>
            </a:r>
            <a:br>
              <a:rPr lang="en-US" sz="4000" dirty="0"/>
            </a:br>
            <a:r>
              <a:rPr lang="en-US" sz="4000" dirty="0"/>
              <a:t>to answer a research question </a:t>
            </a:r>
            <a:endParaRPr lang="cs-CZ" dirty="0">
              <a:cs typeface="Calibri Light" panose="020F0302020204030204"/>
            </a:endParaRPr>
          </a:p>
        </p:txBody>
      </p:sp>
      <p:sp>
        <p:nvSpPr>
          <p:cNvPr id="3" name="Zástupný objekt pre obsah 2">
            <a:extLst>
              <a:ext uri="{FF2B5EF4-FFF2-40B4-BE49-F238E27FC236}">
                <a16:creationId xmlns:a16="http://schemas.microsoft.com/office/drawing/2014/main" id="{A705659B-98DD-4BBD-B4AE-F27641A42211}"/>
              </a:ext>
            </a:extLst>
          </p:cNvPr>
          <p:cNvSpPr>
            <a:spLocks noGrp="1"/>
          </p:cNvSpPr>
          <p:nvPr>
            <p:ph idx="1"/>
          </p:nvPr>
        </p:nvSpPr>
        <p:spPr>
          <a:xfrm>
            <a:off x="838200" y="2519921"/>
            <a:ext cx="10515600" cy="4070208"/>
          </a:xfrm>
        </p:spPr>
        <p:txBody>
          <a:bodyPr vert="horz" lIns="91440" tIns="45720" rIns="91440" bIns="45720" rtlCol="0" anchor="t">
            <a:normAutofit/>
          </a:bodyPr>
          <a:lstStyle/>
          <a:p>
            <a:pPr algn="just">
              <a:lnSpc>
                <a:spcPct val="100000"/>
              </a:lnSpc>
            </a:pPr>
            <a:r>
              <a:rPr lang="en-AU" sz="2400" dirty="0"/>
              <a:t>Case series </a:t>
            </a:r>
            <a:endParaRPr lang="en-AU" sz="2400" dirty="0">
              <a:cs typeface="Calibri"/>
            </a:endParaRPr>
          </a:p>
          <a:p>
            <a:pPr algn="just">
              <a:lnSpc>
                <a:spcPct val="100000"/>
              </a:lnSpc>
            </a:pPr>
            <a:r>
              <a:rPr lang="en-AU" sz="2400" dirty="0"/>
              <a:t>Case control study </a:t>
            </a:r>
            <a:endParaRPr lang="en-AU" sz="2400" dirty="0">
              <a:cs typeface="Calibri"/>
            </a:endParaRPr>
          </a:p>
          <a:p>
            <a:pPr algn="just">
              <a:lnSpc>
                <a:spcPct val="100000"/>
              </a:lnSpc>
            </a:pPr>
            <a:r>
              <a:rPr lang="en-AU" sz="2400" dirty="0"/>
              <a:t>Cohort study </a:t>
            </a:r>
            <a:endParaRPr lang="en-AU" sz="2400" dirty="0">
              <a:cs typeface="Calibri"/>
            </a:endParaRPr>
          </a:p>
          <a:p>
            <a:pPr algn="just">
              <a:lnSpc>
                <a:spcPct val="100000"/>
              </a:lnSpc>
            </a:pPr>
            <a:r>
              <a:rPr lang="en-AU" sz="2400" dirty="0"/>
              <a:t>Randomized, controlled trial </a:t>
            </a:r>
            <a:endParaRPr lang="en-AU" sz="2400" dirty="0">
              <a:cs typeface="Calibri"/>
            </a:endParaRPr>
          </a:p>
          <a:p>
            <a:pPr algn="just">
              <a:lnSpc>
                <a:spcPct val="100000"/>
              </a:lnSpc>
            </a:pPr>
            <a:r>
              <a:rPr lang="en-AU" sz="2400" dirty="0"/>
              <a:t>Survey </a:t>
            </a:r>
            <a:endParaRPr lang="en-AU" sz="2400" dirty="0">
              <a:cs typeface="Calibri"/>
            </a:endParaRPr>
          </a:p>
          <a:p>
            <a:pPr algn="just">
              <a:lnSpc>
                <a:spcPct val="100000"/>
              </a:lnSpc>
            </a:pPr>
            <a:r>
              <a:rPr lang="en-AU" sz="2400" dirty="0"/>
              <a:t>Secondary data analysis such as decision analysis, cost effectiveness analysis or meta-analysis</a:t>
            </a:r>
            <a:endParaRPr lang="en-AU" sz="2400" dirty="0">
              <a:cs typeface="Calibri"/>
            </a:endParaRPr>
          </a:p>
          <a:p>
            <a:pPr lvl="0"/>
            <a:endParaRPr lang="cs-CZ" dirty="0"/>
          </a:p>
        </p:txBody>
      </p:sp>
      <p:sp>
        <p:nvSpPr>
          <p:cNvPr id="4" name="Zástupný objekt pre číslo snímky 3">
            <a:extLst>
              <a:ext uri="{FF2B5EF4-FFF2-40B4-BE49-F238E27FC236}">
                <a16:creationId xmlns:a16="http://schemas.microsoft.com/office/drawing/2014/main" id="{CEC780AF-2673-4A54-8BE2-4273740A453B}"/>
              </a:ext>
            </a:extLst>
          </p:cNvPr>
          <p:cNvSpPr>
            <a:spLocks noGrp="1"/>
          </p:cNvSpPr>
          <p:nvPr>
            <p:ph type="sldNum" sz="quarter" idx="12"/>
          </p:nvPr>
        </p:nvSpPr>
        <p:spPr/>
        <p:txBody>
          <a:bodyPr/>
          <a:lstStyle/>
          <a:p>
            <a:fld id="{C213BE44-23F7-409A-914C-CE52402F955C}" type="slidenum">
              <a:rPr lang="en-GB" smtClean="0"/>
              <a:t>3</a:t>
            </a:fld>
            <a:endParaRPr lang="en-GB"/>
          </a:p>
        </p:txBody>
      </p:sp>
      <p:sp>
        <p:nvSpPr>
          <p:cNvPr id="5" name="Zástupný objekt pre pätu 4">
            <a:extLst>
              <a:ext uri="{FF2B5EF4-FFF2-40B4-BE49-F238E27FC236}">
                <a16:creationId xmlns:a16="http://schemas.microsoft.com/office/drawing/2014/main" id="{83950F5C-5EB0-457E-9EC8-18497B0EFDE0}"/>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Tree>
    <p:extLst>
      <p:ext uri="{BB962C8B-B14F-4D97-AF65-F5344CB8AC3E}">
        <p14:creationId xmlns:p14="http://schemas.microsoft.com/office/powerpoint/2010/main" val="1943074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2E5FBB40-72C9-4E3F-8BB4-1D5660FD0381}"/>
              </a:ext>
            </a:extLst>
          </p:cNvPr>
          <p:cNvSpPr>
            <a:spLocks noGrp="1"/>
          </p:cNvSpPr>
          <p:nvPr>
            <p:ph idx="1"/>
          </p:nvPr>
        </p:nvSpPr>
        <p:spPr>
          <a:xfrm>
            <a:off x="1062487" y="1144138"/>
            <a:ext cx="10515600" cy="4070208"/>
          </a:xfrm>
        </p:spPr>
        <p:txBody>
          <a:bodyPr vert="horz" lIns="91440" tIns="45720" rIns="91440" bIns="45720" rtlCol="0" anchor="t">
            <a:normAutofit/>
          </a:bodyPr>
          <a:lstStyle/>
          <a:p>
            <a:pPr algn="just">
              <a:lnSpc>
                <a:spcPct val="100000"/>
              </a:lnSpc>
            </a:pPr>
            <a:r>
              <a:rPr lang="en-AU" dirty="0"/>
              <a:t>The feasibility study is a tool for justifying the project proposal, especially from an economic and technical point of view. </a:t>
            </a:r>
            <a:endParaRPr lang="en-AU" dirty="0">
              <a:cs typeface="Calibri"/>
            </a:endParaRPr>
          </a:p>
          <a:p>
            <a:pPr algn="just">
              <a:lnSpc>
                <a:spcPct val="100000"/>
              </a:lnSpc>
            </a:pPr>
            <a:endParaRPr lang="en-AU" dirty="0">
              <a:cs typeface="Calibri"/>
            </a:endParaRPr>
          </a:p>
          <a:p>
            <a:pPr algn="just">
              <a:lnSpc>
                <a:spcPct val="100000"/>
              </a:lnSpc>
            </a:pPr>
            <a:r>
              <a:rPr lang="en-AU" dirty="0"/>
              <a:t>Its aim is to verify whether: </a:t>
            </a:r>
            <a:endParaRPr lang="en-AU" dirty="0">
              <a:cs typeface="Calibri"/>
            </a:endParaRPr>
          </a:p>
          <a:p>
            <a:pPr lvl="1" algn="just">
              <a:lnSpc>
                <a:spcPct val="100000"/>
              </a:lnSpc>
            </a:pPr>
            <a:r>
              <a:rPr lang="en-AU" dirty="0"/>
              <a:t>the best possible option was selected and the necessary funds for the  implementation of the project were accurately estimated,</a:t>
            </a:r>
            <a:endParaRPr lang="en-AU" dirty="0">
              <a:cs typeface="Calibri"/>
            </a:endParaRPr>
          </a:p>
          <a:p>
            <a:pPr lvl="1" algn="just">
              <a:lnSpc>
                <a:spcPct val="100000"/>
              </a:lnSpc>
            </a:pPr>
            <a:r>
              <a:rPr lang="en-AU" dirty="0"/>
              <a:t>the long-term sustainability of the investment has been demonstrated,</a:t>
            </a:r>
            <a:endParaRPr lang="en-AU" dirty="0">
              <a:cs typeface="Calibri"/>
            </a:endParaRPr>
          </a:p>
          <a:p>
            <a:pPr lvl="1" algn="just">
              <a:lnSpc>
                <a:spcPct val="100000"/>
              </a:lnSpc>
            </a:pPr>
            <a:r>
              <a:rPr lang="en-AU" dirty="0"/>
              <a:t>risks have been identified.</a:t>
            </a:r>
            <a:endParaRPr lang="en-AU" dirty="0">
              <a:cs typeface="Calibri" panose="020F0502020204030204"/>
            </a:endParaRPr>
          </a:p>
          <a:p>
            <a:endParaRPr lang="en-GB" dirty="0"/>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4</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Tree>
    <p:extLst>
      <p:ext uri="{BB962C8B-B14F-4D97-AF65-F5344CB8AC3E}">
        <p14:creationId xmlns:p14="http://schemas.microsoft.com/office/powerpoint/2010/main" val="39944366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a:xfrm>
            <a:off x="958970" y="856831"/>
            <a:ext cx="10515600" cy="1325563"/>
          </a:xfrm>
        </p:spPr>
        <p:txBody>
          <a:bodyPr/>
          <a:lstStyle/>
          <a:p>
            <a:pPr algn="ctr"/>
            <a:r>
              <a:rPr lang="en-US" dirty="0"/>
              <a:t>The 3 parts of feasibility study</a:t>
            </a:r>
            <a:endParaRPr lang="cs-CZ"/>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5</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3" name="Zástupný objekt pre obsah 2">
            <a:extLst>
              <a:ext uri="{FF2B5EF4-FFF2-40B4-BE49-F238E27FC236}">
                <a16:creationId xmlns:a16="http://schemas.microsoft.com/office/drawing/2014/main" id="{FE5F83CA-E6BC-4691-926A-7233381C4251}"/>
              </a:ext>
            </a:extLst>
          </p:cNvPr>
          <p:cNvSpPr>
            <a:spLocks noGrp="1"/>
          </p:cNvSpPr>
          <p:nvPr>
            <p:ph idx="1"/>
          </p:nvPr>
        </p:nvSpPr>
        <p:spPr>
          <a:xfrm>
            <a:off x="1442768" y="2394968"/>
            <a:ext cx="9306464" cy="2849892"/>
          </a:xfrm>
        </p:spPr>
        <p:txBody>
          <a:bodyPr vert="horz" lIns="91440" tIns="45720" rIns="91440" bIns="45720" rtlCol="0" anchor="t">
            <a:normAutofit/>
          </a:bodyPr>
          <a:lstStyle/>
          <a:p>
            <a:pPr>
              <a:lnSpc>
                <a:spcPct val="100000"/>
              </a:lnSpc>
            </a:pPr>
            <a:r>
              <a:rPr lang="en-AU" dirty="0"/>
              <a:t>Technology Considerations </a:t>
            </a:r>
            <a:endParaRPr lang="en-AU" dirty="0">
              <a:cs typeface="Calibri"/>
            </a:endParaRPr>
          </a:p>
          <a:p>
            <a:pPr>
              <a:lnSpc>
                <a:spcPct val="100000"/>
              </a:lnSpc>
            </a:pPr>
            <a:r>
              <a:rPr lang="en-AU" dirty="0"/>
              <a:t>Product or Service Marketplace </a:t>
            </a:r>
            <a:endParaRPr lang="en-AU" dirty="0">
              <a:cs typeface="Calibri"/>
            </a:endParaRPr>
          </a:p>
          <a:p>
            <a:pPr>
              <a:lnSpc>
                <a:spcPct val="100000"/>
              </a:lnSpc>
            </a:pPr>
            <a:r>
              <a:rPr lang="en-AU" dirty="0"/>
              <a:t>Identification of Specific Market</a:t>
            </a:r>
            <a:endParaRPr lang="en-AU" dirty="0">
              <a:cs typeface="Calibri" panose="020F0502020204030204"/>
            </a:endParaRPr>
          </a:p>
        </p:txBody>
      </p:sp>
    </p:spTree>
    <p:extLst>
      <p:ext uri="{BB962C8B-B14F-4D97-AF65-F5344CB8AC3E}">
        <p14:creationId xmlns:p14="http://schemas.microsoft.com/office/powerpoint/2010/main" val="311927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pPr algn="ctr"/>
            <a:r>
              <a:rPr lang="en-AU" dirty="0"/>
              <a:t>Types of feasibility studies</a:t>
            </a:r>
            <a:endParaRPr lang="en-AU" dirty="0">
              <a:cs typeface="Calibri Light" panose="020F0302020204030204"/>
            </a:endParaRP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6</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3" name="Zástupný objekt pre obsah 2">
            <a:extLst>
              <a:ext uri="{FF2B5EF4-FFF2-40B4-BE49-F238E27FC236}">
                <a16:creationId xmlns:a16="http://schemas.microsoft.com/office/drawing/2014/main" id="{FE5F83CA-E6BC-4691-926A-7233381C4251}"/>
              </a:ext>
            </a:extLst>
          </p:cNvPr>
          <p:cNvSpPr>
            <a:spLocks noGrp="1"/>
          </p:cNvSpPr>
          <p:nvPr>
            <p:ph idx="1"/>
          </p:nvPr>
        </p:nvSpPr>
        <p:spPr>
          <a:xfrm>
            <a:off x="2161442" y="1825625"/>
            <a:ext cx="7868138" cy="4070208"/>
          </a:xfrm>
        </p:spPr>
        <p:txBody>
          <a:bodyPr vert="horz" lIns="91440" tIns="45720" rIns="91440" bIns="45720" rtlCol="0" anchor="t">
            <a:normAutofit/>
          </a:bodyPr>
          <a:lstStyle/>
          <a:p>
            <a:pPr>
              <a:lnSpc>
                <a:spcPct val="100000"/>
              </a:lnSpc>
            </a:pPr>
            <a:r>
              <a:rPr lang="en-AU" sz="2400" dirty="0"/>
              <a:t>Technical feasibility </a:t>
            </a:r>
            <a:endParaRPr lang="en-AU" sz="2400" dirty="0">
              <a:cs typeface="Calibri"/>
            </a:endParaRPr>
          </a:p>
          <a:p>
            <a:pPr lvl="0">
              <a:lnSpc>
                <a:spcPct val="100000"/>
              </a:lnSpc>
            </a:pPr>
            <a:r>
              <a:rPr lang="en-AU" sz="2400" dirty="0"/>
              <a:t>Economic feasibility</a:t>
            </a:r>
            <a:endParaRPr lang="en-AU" sz="2400" dirty="0">
              <a:cs typeface="Calibri"/>
            </a:endParaRPr>
          </a:p>
          <a:p>
            <a:pPr lvl="0">
              <a:lnSpc>
                <a:spcPct val="100000"/>
              </a:lnSpc>
            </a:pPr>
            <a:r>
              <a:rPr lang="en-AU" sz="2400" dirty="0"/>
              <a:t>Operational feasibility</a:t>
            </a:r>
            <a:endParaRPr lang="en-AU" sz="2400" dirty="0">
              <a:cs typeface="Calibri"/>
            </a:endParaRPr>
          </a:p>
          <a:p>
            <a:pPr lvl="0">
              <a:lnSpc>
                <a:spcPct val="100000"/>
              </a:lnSpc>
            </a:pPr>
            <a:r>
              <a:rPr lang="en-AU" sz="2400" dirty="0"/>
              <a:t>Legal feasibility</a:t>
            </a:r>
            <a:endParaRPr lang="en-AU" sz="2400" dirty="0">
              <a:cs typeface="Calibri"/>
            </a:endParaRPr>
          </a:p>
          <a:p>
            <a:pPr lvl="0">
              <a:lnSpc>
                <a:spcPct val="100000"/>
              </a:lnSpc>
            </a:pPr>
            <a:r>
              <a:rPr lang="en-AU" sz="2400" dirty="0"/>
              <a:t>Schedule feasibility</a:t>
            </a:r>
            <a:endParaRPr lang="en-AU" sz="2400" dirty="0">
              <a:cs typeface="Calibri"/>
            </a:endParaRPr>
          </a:p>
          <a:p>
            <a:pPr lvl="0">
              <a:lnSpc>
                <a:spcPct val="100000"/>
              </a:lnSpc>
            </a:pPr>
            <a:r>
              <a:rPr lang="en-AU" sz="2400" dirty="0"/>
              <a:t>Project scope</a:t>
            </a:r>
            <a:endParaRPr lang="en-AU" sz="2400" dirty="0">
              <a:cs typeface="Calibri"/>
            </a:endParaRPr>
          </a:p>
          <a:p>
            <a:pPr lvl="0">
              <a:lnSpc>
                <a:spcPct val="100000"/>
              </a:lnSpc>
            </a:pPr>
            <a:r>
              <a:rPr lang="en-AU" sz="2400" dirty="0"/>
              <a:t>Current analysis</a:t>
            </a:r>
            <a:endParaRPr lang="en-AU" sz="2400" dirty="0">
              <a:cs typeface="Calibri"/>
            </a:endParaRPr>
          </a:p>
          <a:p>
            <a:pPr lvl="0">
              <a:lnSpc>
                <a:spcPct val="100000"/>
              </a:lnSpc>
            </a:pPr>
            <a:r>
              <a:rPr lang="en-AU" sz="2400" dirty="0"/>
              <a:t>Requirements</a:t>
            </a:r>
            <a:endParaRPr lang="en-AU" sz="2400" dirty="0">
              <a:cs typeface="Calibri"/>
            </a:endParaRPr>
          </a:p>
          <a:p>
            <a:endParaRPr lang="sk-SK" dirty="0"/>
          </a:p>
        </p:txBody>
      </p:sp>
    </p:spTree>
    <p:extLst>
      <p:ext uri="{BB962C8B-B14F-4D97-AF65-F5344CB8AC3E}">
        <p14:creationId xmlns:p14="http://schemas.microsoft.com/office/powerpoint/2010/main" val="1386482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7</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pic>
        <p:nvPicPr>
          <p:cNvPr id="6" name="Obrázek 5" descr="Feasibility studies - Wasser 3.0"/>
          <p:cNvPicPr/>
          <p:nvPr/>
        </p:nvPicPr>
        <p:blipFill>
          <a:blip r:embed="rId2">
            <a:extLst>
              <a:ext uri="{28A0092B-C50C-407E-A947-70E740481C1C}">
                <a14:useLocalDpi xmlns:a14="http://schemas.microsoft.com/office/drawing/2010/main" val="0"/>
              </a:ext>
            </a:extLst>
          </a:blip>
          <a:srcRect/>
          <a:stretch>
            <a:fillRect/>
          </a:stretch>
        </p:blipFill>
        <p:spPr bwMode="auto">
          <a:xfrm>
            <a:off x="3314212" y="616183"/>
            <a:ext cx="5556789" cy="5256302"/>
          </a:xfrm>
          <a:prstGeom prst="rect">
            <a:avLst/>
          </a:prstGeom>
          <a:noFill/>
          <a:ln>
            <a:noFill/>
          </a:ln>
        </p:spPr>
      </p:pic>
      <p:sp>
        <p:nvSpPr>
          <p:cNvPr id="2" name="Obdélník 1"/>
          <p:cNvSpPr/>
          <p:nvPr/>
        </p:nvSpPr>
        <p:spPr>
          <a:xfrm>
            <a:off x="2426149" y="4711565"/>
            <a:ext cx="8927651" cy="1231106"/>
          </a:xfrm>
          <a:prstGeom prst="rect">
            <a:avLst/>
          </a:prstGeom>
        </p:spPr>
        <p:txBody>
          <a:bodyPr wrap="square">
            <a:spAutoFit/>
          </a:bodyPr>
          <a:lstStyle/>
          <a:p>
            <a:pPr algn="just">
              <a:lnSpc>
                <a:spcPct val="150000"/>
              </a:lnSpc>
              <a:spcAft>
                <a:spcPts val="600"/>
              </a:spcAft>
            </a:pPr>
            <a:r>
              <a:rPr lang="cs-CZ" sz="2800" dirty="0">
                <a:latin typeface="Calibri" panose="020F0502020204030204" pitchFamily="34" charset="0"/>
                <a:ea typeface="Calibri" panose="020F0502020204030204" pitchFamily="34" charset="0"/>
                <a:cs typeface="Times New Roman" panose="02020603050405020304" pitchFamily="18" charset="0"/>
              </a:rPr>
              <a:t> </a:t>
            </a:r>
          </a:p>
          <a:p>
            <a:pPr algn="just">
              <a:lnSpc>
                <a:spcPct val="150000"/>
              </a:lnSpc>
              <a:spcAft>
                <a:spcPts val="600"/>
              </a:spcAft>
            </a:pPr>
            <a:r>
              <a:rPr lang="en-GB" i="1" dirty="0">
                <a:latin typeface="Calibri" panose="020F0502020204030204" pitchFamily="34" charset="0"/>
                <a:ea typeface="Calibri" panose="020F0502020204030204" pitchFamily="34" charset="0"/>
                <a:cs typeface="Times New Roman" panose="02020603050405020304" pitchFamily="18" charset="0"/>
                <a:hlinkClick r:id="rId3"/>
              </a:rPr>
              <a:t>https://wasserdreinull.de/en/our-offers/testcenter-and-servicelab/feasibility-studies/</a:t>
            </a:r>
            <a:endParaRPr lang="cs-CZ"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Obdélník 2"/>
          <p:cNvSpPr/>
          <p:nvPr/>
        </p:nvSpPr>
        <p:spPr>
          <a:xfrm>
            <a:off x="3577981" y="260037"/>
            <a:ext cx="5035610" cy="646331"/>
          </a:xfrm>
          <a:prstGeom prst="rect">
            <a:avLst/>
          </a:prstGeom>
        </p:spPr>
        <p:txBody>
          <a:bodyPr wrap="none" lIns="91440" tIns="45720" rIns="91440" bIns="45720" anchor="t">
            <a:spAutoFit/>
          </a:bodyPr>
          <a:lstStyle/>
          <a:p>
            <a:pPr algn="ctr">
              <a:spcBef>
                <a:spcPts val="600"/>
              </a:spcBef>
              <a:spcAft>
                <a:spcPts val="600"/>
              </a:spcAft>
            </a:pPr>
            <a:r>
              <a:rPr lang="en-GB" sz="3600" dirty="0">
                <a:latin typeface="Calibri Light"/>
                <a:ea typeface="Calibri" panose="020F0502020204030204" pitchFamily="34" charset="0"/>
                <a:cs typeface="Times New Roman"/>
              </a:rPr>
              <a:t>Factors of feasibility study</a:t>
            </a:r>
            <a:endParaRPr lang="cs-CZ" sz="3600" b="1">
              <a:latin typeface="Calibri Light"/>
              <a:ea typeface="Calibri" panose="020F0502020204030204" pitchFamily="34" charset="0"/>
              <a:cs typeface="Times New Roman"/>
            </a:endParaRPr>
          </a:p>
        </p:txBody>
      </p:sp>
    </p:spTree>
    <p:extLst>
      <p:ext uri="{BB962C8B-B14F-4D97-AF65-F5344CB8AC3E}">
        <p14:creationId xmlns:p14="http://schemas.microsoft.com/office/powerpoint/2010/main" val="3883534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8</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pic>
        <p:nvPicPr>
          <p:cNvPr id="6" name="Obrázek 5" descr="Questions"/>
          <p:cNvPicPr/>
          <p:nvPr/>
        </p:nvPicPr>
        <p:blipFill>
          <a:blip r:embed="rId2">
            <a:extLst>
              <a:ext uri="{28A0092B-C50C-407E-A947-70E740481C1C}">
                <a14:useLocalDpi xmlns:a14="http://schemas.microsoft.com/office/drawing/2010/main" val="0"/>
              </a:ext>
            </a:extLst>
          </a:blip>
          <a:srcRect/>
          <a:stretch>
            <a:fillRect/>
          </a:stretch>
        </p:blipFill>
        <p:spPr bwMode="auto">
          <a:xfrm>
            <a:off x="3011365" y="1030857"/>
            <a:ext cx="6169265" cy="4708741"/>
          </a:xfrm>
          <a:prstGeom prst="rect">
            <a:avLst/>
          </a:prstGeom>
          <a:noFill/>
          <a:ln>
            <a:noFill/>
          </a:ln>
        </p:spPr>
      </p:pic>
      <p:sp>
        <p:nvSpPr>
          <p:cNvPr id="3" name="Obdélník 2"/>
          <p:cNvSpPr/>
          <p:nvPr/>
        </p:nvSpPr>
        <p:spPr>
          <a:xfrm>
            <a:off x="4054647" y="5569365"/>
            <a:ext cx="4073487" cy="464871"/>
          </a:xfrm>
          <a:prstGeom prst="rect">
            <a:avLst/>
          </a:prstGeom>
        </p:spPr>
        <p:txBody>
          <a:bodyPr wrap="none" lIns="91440" tIns="45720" rIns="91440" bIns="45720" anchor="t">
            <a:spAutoFit/>
          </a:bodyPr>
          <a:lstStyle/>
          <a:p>
            <a:pPr algn="just">
              <a:lnSpc>
                <a:spcPct val="150000"/>
              </a:lnSpc>
              <a:spcAft>
                <a:spcPts val="600"/>
              </a:spcAft>
            </a:pPr>
            <a:r>
              <a:rPr lang="en-GB" i="1" dirty="0">
                <a:latin typeface="Calibri"/>
                <a:ea typeface="Calibri" panose="020F0502020204030204" pitchFamily="34" charset="0"/>
                <a:cs typeface="Times New Roman"/>
                <a:hlinkClick r:id="rId3"/>
              </a:rPr>
              <a:t>http://espigaexports.com/feasibility.html</a:t>
            </a:r>
            <a:r>
              <a:rPr lang="en-GB" i="1" dirty="0">
                <a:latin typeface="Calibri"/>
                <a:ea typeface="Calibri" panose="020F0502020204030204" pitchFamily="34" charset="0"/>
                <a:cs typeface="Times New Roman"/>
              </a:rPr>
              <a:t> </a:t>
            </a:r>
            <a:endParaRPr lang="cs-CZ" sz="2800" dirty="0">
              <a:effectLst/>
              <a:latin typeface="Calibri"/>
              <a:ea typeface="Calibri" panose="020F0502020204030204" pitchFamily="34" charset="0"/>
              <a:cs typeface="Times New Roman" panose="02020603050405020304" pitchFamily="18" charset="0"/>
            </a:endParaRPr>
          </a:p>
        </p:txBody>
      </p:sp>
      <p:sp>
        <p:nvSpPr>
          <p:cNvPr id="7" name="Obdélník 6">
            <a:extLst>
              <a:ext uri="{FF2B5EF4-FFF2-40B4-BE49-F238E27FC236}">
                <a16:creationId xmlns:a16="http://schemas.microsoft.com/office/drawing/2014/main" id="{D55019F1-EBD4-8374-25BA-3B046A90391F}"/>
              </a:ext>
            </a:extLst>
          </p:cNvPr>
          <p:cNvSpPr/>
          <p:nvPr/>
        </p:nvSpPr>
        <p:spPr>
          <a:xfrm>
            <a:off x="3573096" y="260037"/>
            <a:ext cx="5035610" cy="646331"/>
          </a:xfrm>
          <a:prstGeom prst="rect">
            <a:avLst/>
          </a:prstGeom>
        </p:spPr>
        <p:txBody>
          <a:bodyPr wrap="none" lIns="91440" tIns="45720" rIns="91440" bIns="45720" anchor="t">
            <a:spAutoFit/>
          </a:bodyPr>
          <a:lstStyle/>
          <a:p>
            <a:pPr algn="ctr">
              <a:spcBef>
                <a:spcPts val="600"/>
              </a:spcBef>
              <a:spcAft>
                <a:spcPts val="600"/>
              </a:spcAft>
            </a:pPr>
            <a:r>
              <a:rPr lang="en-GB" sz="3600" dirty="0">
                <a:latin typeface="Calibri Light"/>
                <a:ea typeface="Calibri" panose="020F0502020204030204" pitchFamily="34" charset="0"/>
                <a:cs typeface="Times New Roman"/>
              </a:rPr>
              <a:t>Factors of feasibility study</a:t>
            </a:r>
            <a:endParaRPr lang="cs-CZ" sz="3600" b="1">
              <a:latin typeface="Calibri Light"/>
              <a:ea typeface="Calibri" panose="020F0502020204030204" pitchFamily="34" charset="0"/>
              <a:cs typeface="Times New Roman"/>
            </a:endParaRPr>
          </a:p>
        </p:txBody>
      </p:sp>
    </p:spTree>
    <p:extLst>
      <p:ext uri="{BB962C8B-B14F-4D97-AF65-F5344CB8AC3E}">
        <p14:creationId xmlns:p14="http://schemas.microsoft.com/office/powerpoint/2010/main" val="1612329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1080FB-F875-45E9-85DB-0BE5D9FA5B50}"/>
              </a:ext>
            </a:extLst>
          </p:cNvPr>
          <p:cNvSpPr>
            <a:spLocks noGrp="1"/>
          </p:cNvSpPr>
          <p:nvPr>
            <p:ph type="title"/>
          </p:nvPr>
        </p:nvSpPr>
        <p:spPr/>
        <p:txBody>
          <a:bodyPr/>
          <a:lstStyle/>
          <a:p>
            <a:pPr algn="ctr"/>
            <a:r>
              <a:rPr lang="en-AU" sz="4000" dirty="0"/>
              <a:t>The proof of concept</a:t>
            </a:r>
            <a:endParaRPr lang="en-AU" sz="4000" dirty="0">
              <a:cs typeface="Calibri Light" panose="020F0302020204030204"/>
            </a:endParaRPr>
          </a:p>
        </p:txBody>
      </p:sp>
      <p:sp>
        <p:nvSpPr>
          <p:cNvPr id="4" name="Zástupný objekt pre číslo snímky 3">
            <a:extLst>
              <a:ext uri="{FF2B5EF4-FFF2-40B4-BE49-F238E27FC236}">
                <a16:creationId xmlns:a16="http://schemas.microsoft.com/office/drawing/2014/main" id="{C692CE96-A030-401C-B31E-B0D2D2AC41F1}"/>
              </a:ext>
            </a:extLst>
          </p:cNvPr>
          <p:cNvSpPr>
            <a:spLocks noGrp="1"/>
          </p:cNvSpPr>
          <p:nvPr>
            <p:ph type="sldNum" sz="quarter" idx="12"/>
          </p:nvPr>
        </p:nvSpPr>
        <p:spPr/>
        <p:txBody>
          <a:bodyPr/>
          <a:lstStyle/>
          <a:p>
            <a:fld id="{C213BE44-23F7-409A-914C-CE52402F955C}" type="slidenum">
              <a:rPr lang="en-GB" smtClean="0"/>
              <a:t>9</a:t>
            </a:fld>
            <a:endParaRPr lang="en-GB"/>
          </a:p>
        </p:txBody>
      </p:sp>
      <p:sp>
        <p:nvSpPr>
          <p:cNvPr id="5" name="Zástupný objekt pre pätu 4">
            <a:extLst>
              <a:ext uri="{FF2B5EF4-FFF2-40B4-BE49-F238E27FC236}">
                <a16:creationId xmlns:a16="http://schemas.microsoft.com/office/drawing/2014/main" id="{B56C6457-F3E4-4FB9-92F1-9E8C9D7A14A1}"/>
              </a:ext>
            </a:extLst>
          </p:cNvPr>
          <p:cNvSpPr>
            <a:spLocks noGrp="1"/>
          </p:cNvSpPr>
          <p:nvPr>
            <p:ph type="ftr" sz="quarter" idx="11"/>
          </p:nvPr>
        </p:nvSpPr>
        <p:spPr/>
        <p:txBody>
          <a:bodyPr/>
          <a:lstStyle/>
          <a:p>
            <a:r>
              <a:rPr lang="en-GB"/>
              <a:t>Project </a:t>
            </a:r>
            <a:r>
              <a:rPr lang="en-GB" b="1"/>
              <a:t>Technology Transfer Together</a:t>
            </a:r>
            <a:r>
              <a:rPr lang="en-GB"/>
              <a:t> / </a:t>
            </a:r>
            <a:r>
              <a:rPr lang="en-GB" b="1"/>
              <a:t>TEchTransfer</a:t>
            </a:r>
          </a:p>
          <a:p>
            <a:r>
              <a:rPr lang="en-GB"/>
              <a:t>Number of the project: 2020-1-CZ01-KA203-078313 </a:t>
            </a:r>
          </a:p>
        </p:txBody>
      </p:sp>
      <p:sp>
        <p:nvSpPr>
          <p:cNvPr id="7" name="Zástupný objekt pre obsah 6">
            <a:extLst>
              <a:ext uri="{FF2B5EF4-FFF2-40B4-BE49-F238E27FC236}">
                <a16:creationId xmlns:a16="http://schemas.microsoft.com/office/drawing/2014/main" id="{C58D5E1C-DA61-4A38-AFBF-DA35E66856A1}"/>
              </a:ext>
            </a:extLst>
          </p:cNvPr>
          <p:cNvSpPr>
            <a:spLocks noGrp="1"/>
          </p:cNvSpPr>
          <p:nvPr>
            <p:ph idx="1"/>
          </p:nvPr>
        </p:nvSpPr>
        <p:spPr/>
        <p:txBody>
          <a:bodyPr vert="horz" lIns="91440" tIns="45720" rIns="91440" bIns="45720" rtlCol="0" anchor="t">
            <a:normAutofit/>
          </a:bodyPr>
          <a:lstStyle/>
          <a:p>
            <a:pPr marL="0" indent="0" algn="just">
              <a:lnSpc>
                <a:spcPct val="100000"/>
              </a:lnSpc>
              <a:buNone/>
            </a:pPr>
            <a:r>
              <a:rPr lang="en-AU" dirty="0"/>
              <a:t>Proof of concept (POC), also known as proof of principle, is a realization of a particular method or idea to demonstrate its feasibility or a demonstration in principle to verify that some concept or theory has practical potential. </a:t>
            </a:r>
            <a:endParaRPr lang="en-AU" dirty="0">
              <a:cs typeface="Calibri"/>
            </a:endParaRPr>
          </a:p>
          <a:p>
            <a:pPr marL="0" indent="0" algn="just">
              <a:lnSpc>
                <a:spcPct val="100000"/>
              </a:lnSpc>
              <a:buNone/>
            </a:pPr>
            <a:r>
              <a:rPr lang="en-AU" dirty="0"/>
              <a:t>A proof of concept is usually small and may or may not be complete.</a:t>
            </a:r>
            <a:endParaRPr lang="en-AU" dirty="0">
              <a:cs typeface="Calibri"/>
            </a:endParaRPr>
          </a:p>
          <a:p>
            <a:endParaRPr lang="sk-SK" dirty="0"/>
          </a:p>
        </p:txBody>
      </p:sp>
    </p:spTree>
    <p:extLst>
      <p:ext uri="{BB962C8B-B14F-4D97-AF65-F5344CB8AC3E}">
        <p14:creationId xmlns:p14="http://schemas.microsoft.com/office/powerpoint/2010/main" val="3567311134"/>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267</TotalTime>
  <Words>1261</Words>
  <Application>Microsoft Office PowerPoint</Application>
  <PresentationFormat>Širokoúhlá obrazovka</PresentationFormat>
  <Paragraphs>160</Paragraphs>
  <Slides>20</Slides>
  <Notes>0</Notes>
  <HiddenSlides>0</HiddenSlides>
  <MMClips>0</MMClips>
  <ScaleCrop>false</ScaleCrop>
  <HeadingPairs>
    <vt:vector size="4" baseType="variant">
      <vt:variant>
        <vt:lpstr>Motiv</vt:lpstr>
      </vt:variant>
      <vt:variant>
        <vt:i4>1</vt:i4>
      </vt:variant>
      <vt:variant>
        <vt:lpstr>Nadpisy snímků</vt:lpstr>
      </vt:variant>
      <vt:variant>
        <vt:i4>20</vt:i4>
      </vt:variant>
    </vt:vector>
  </HeadingPairs>
  <TitlesOfParts>
    <vt:vector size="21" baseType="lpstr">
      <vt:lpstr>Motív Office</vt:lpstr>
      <vt:lpstr>M03 Assessment of feasibility</vt:lpstr>
      <vt:lpstr>Prezentace aplikace PowerPoint</vt:lpstr>
      <vt:lpstr>A research project is a scientific endeavor  to answer a research question </vt:lpstr>
      <vt:lpstr>Prezentace aplikace PowerPoint</vt:lpstr>
      <vt:lpstr>The 3 parts of feasibility study</vt:lpstr>
      <vt:lpstr>Types of feasibility studies</vt:lpstr>
      <vt:lpstr>Prezentace aplikace PowerPoint</vt:lpstr>
      <vt:lpstr>Prezentace aplikace PowerPoint</vt:lpstr>
      <vt:lpstr>The proof of concept</vt:lpstr>
      <vt:lpstr>Five Proof of Concept steps </vt:lpstr>
      <vt:lpstr>Five Proof of Concept steps </vt:lpstr>
      <vt:lpstr>Five Proof of Concept steps </vt:lpstr>
      <vt:lpstr>Five Proof of Concept steps </vt:lpstr>
      <vt:lpstr>Five Proof of Concept steps </vt:lpstr>
      <vt:lpstr>Proof of Concept at UHK</vt:lpstr>
      <vt:lpstr>Proof of Concept at UHK</vt:lpstr>
      <vt:lpstr>Expected outputs PoC at UHK</vt:lpstr>
      <vt:lpstr>Finance and duration of PoC projects at UHK</vt:lpstr>
      <vt:lpstr>Proof of concept-pilot test-prototyping</vt:lpstr>
      <vt:lpstr>Conclusion</vt:lpstr>
    </vt:vector>
  </TitlesOfParts>
  <Company>Technical University of Košice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subject>Project “Technology Transfer Together” / TEchTransfer / Number of the project: 2020-1-CZ01-KA203-078313</dc:subject>
  <dc:creator>TUKE</dc:creator>
  <cp:lastModifiedBy>Lenovo01</cp:lastModifiedBy>
  <cp:revision>249</cp:revision>
  <dcterms:created xsi:type="dcterms:W3CDTF">2021-12-07T16:52:02Z</dcterms:created>
  <dcterms:modified xsi:type="dcterms:W3CDTF">2023-02-10T15:50:07Z</dcterms:modified>
</cp:coreProperties>
</file>