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67" r:id="rId3"/>
    <p:sldId id="257" r:id="rId4"/>
    <p:sldId id="261" r:id="rId5"/>
    <p:sldId id="264" r:id="rId6"/>
    <p:sldId id="262" r:id="rId7"/>
    <p:sldId id="269" r:id="rId8"/>
    <p:sldId id="270" r:id="rId9"/>
    <p:sldId id="272" r:id="rId10"/>
    <p:sldId id="273" r:id="rId11"/>
    <p:sldId id="274" r:id="rId12"/>
    <p:sldId id="275" r:id="rId13"/>
    <p:sldId id="276" r:id="rId14"/>
    <p:sldId id="277" r:id="rId15"/>
    <p:sldId id="278" r:id="rId16"/>
    <p:sldId id="286" r:id="rId17"/>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BA843D-65C3-AECE-48C4-AD2D2CE4FB94}" v="2" dt="2022-12-01T14:59:05.358"/>
    <p1510:client id="{A4C922BD-FDA4-0C9C-14E3-701F29CF79DF}" v="202" dt="2023-02-10T14:47:40.791"/>
  </p1510:revLst>
</p1510:revInfo>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84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živatel typu Host" userId="S::urn:spo:anon#9bcd8dbb9025abbd9d26c07d6a871f812f45c1f63f27234d7278d9f7eb9e30a0::" providerId="AD" clId="Web-{A4C922BD-FDA4-0C9C-14E3-701F29CF79DF}"/>
    <pc:docChg chg="modSld">
      <pc:chgData name="Uživatel typu Host" userId="S::urn:spo:anon#9bcd8dbb9025abbd9d26c07d6a871f812f45c1f63f27234d7278d9f7eb9e30a0::" providerId="AD" clId="Web-{A4C922BD-FDA4-0C9C-14E3-701F29CF79DF}" dt="2023-02-10T14:47:40.791" v="256" actId="20577"/>
      <pc:docMkLst>
        <pc:docMk/>
      </pc:docMkLst>
      <pc:sldChg chg="modSp">
        <pc:chgData name="Uživatel typu Host" userId="S::urn:spo:anon#9bcd8dbb9025abbd9d26c07d6a871f812f45c1f63f27234d7278d9f7eb9e30a0::" providerId="AD" clId="Web-{A4C922BD-FDA4-0C9C-14E3-701F29CF79DF}" dt="2023-02-10T14:20:05.290" v="83" actId="20577"/>
        <pc:sldMkLst>
          <pc:docMk/>
          <pc:sldMk cId="2783020114" sldId="256"/>
        </pc:sldMkLst>
        <pc:spChg chg="mod">
          <ac:chgData name="Uživatel typu Host" userId="S::urn:spo:anon#9bcd8dbb9025abbd9d26c07d6a871f812f45c1f63f27234d7278d9f7eb9e30a0::" providerId="AD" clId="Web-{A4C922BD-FDA4-0C9C-14E3-701F29CF79DF}" dt="2023-02-10T14:20:05.290" v="83" actId="20577"/>
          <ac:spMkLst>
            <pc:docMk/>
            <pc:sldMk cId="2783020114" sldId="256"/>
            <ac:spMk id="2" creationId="{7EE90342-24BD-4134-85FB-9000AE99BBC6}"/>
          </ac:spMkLst>
        </pc:spChg>
      </pc:sldChg>
      <pc:sldChg chg="modSp">
        <pc:chgData name="Uživatel typu Host" userId="S::urn:spo:anon#9bcd8dbb9025abbd9d26c07d6a871f812f45c1f63f27234d7278d9f7eb9e30a0::" providerId="AD" clId="Web-{A4C922BD-FDA4-0C9C-14E3-701F29CF79DF}" dt="2023-02-10T14:46:17.039" v="244" actId="20577"/>
        <pc:sldMkLst>
          <pc:docMk/>
          <pc:sldMk cId="1943074664" sldId="257"/>
        </pc:sldMkLst>
        <pc:spChg chg="mod">
          <ac:chgData name="Uživatel typu Host" userId="S::urn:spo:anon#9bcd8dbb9025abbd9d26c07d6a871f812f45c1f63f27234d7278d9f7eb9e30a0::" providerId="AD" clId="Web-{A4C922BD-FDA4-0C9C-14E3-701F29CF79DF}" dt="2023-02-10T14:46:17.039" v="244" actId="20577"/>
          <ac:spMkLst>
            <pc:docMk/>
            <pc:sldMk cId="1943074664" sldId="257"/>
            <ac:spMk id="2" creationId="{B4F3792B-B7A2-474B-A98C-C2FF729F3A64}"/>
          </ac:spMkLst>
        </pc:spChg>
        <pc:spChg chg="mod">
          <ac:chgData name="Uživatel typu Host" userId="S::urn:spo:anon#9bcd8dbb9025abbd9d26c07d6a871f812f45c1f63f27234d7278d9f7eb9e30a0::" providerId="AD" clId="Web-{A4C922BD-FDA4-0C9C-14E3-701F29CF79DF}" dt="2023-02-10T14:43:23.128" v="230" actId="20577"/>
          <ac:spMkLst>
            <pc:docMk/>
            <pc:sldMk cId="1943074664" sldId="257"/>
            <ac:spMk id="3" creationId="{A705659B-98DD-4BBD-B4AE-F27641A42211}"/>
          </ac:spMkLst>
        </pc:spChg>
      </pc:sldChg>
      <pc:sldChg chg="modSp">
        <pc:chgData name="Uživatel typu Host" userId="S::urn:spo:anon#9bcd8dbb9025abbd9d26c07d6a871f812f45c1f63f27234d7278d9f7eb9e30a0::" providerId="AD" clId="Web-{A4C922BD-FDA4-0C9C-14E3-701F29CF79DF}" dt="2023-02-10T14:46:34.492" v="246" actId="20577"/>
        <pc:sldMkLst>
          <pc:docMk/>
          <pc:sldMk cId="3994436645" sldId="261"/>
        </pc:sldMkLst>
        <pc:spChg chg="mod">
          <ac:chgData name="Uživatel typu Host" userId="S::urn:spo:anon#9bcd8dbb9025abbd9d26c07d6a871f812f45c1f63f27234d7278d9f7eb9e30a0::" providerId="AD" clId="Web-{A4C922BD-FDA4-0C9C-14E3-701F29CF79DF}" dt="2023-02-10T14:46:34.492" v="246" actId="20577"/>
          <ac:spMkLst>
            <pc:docMk/>
            <pc:sldMk cId="3994436645" sldId="261"/>
            <ac:spMk id="2" creationId="{291080FB-F875-45E9-85DB-0BE5D9FA5B50}"/>
          </ac:spMkLst>
        </pc:spChg>
        <pc:spChg chg="mod">
          <ac:chgData name="Uživatel typu Host" userId="S::urn:spo:anon#9bcd8dbb9025abbd9d26c07d6a871f812f45c1f63f27234d7278d9f7eb9e30a0::" providerId="AD" clId="Web-{A4C922BD-FDA4-0C9C-14E3-701F29CF79DF}" dt="2023-02-10T14:43:02.158" v="228" actId="20577"/>
          <ac:spMkLst>
            <pc:docMk/>
            <pc:sldMk cId="3994436645" sldId="261"/>
            <ac:spMk id="3" creationId="{2E5FBB40-72C9-4E3F-8BB4-1D5660FD0381}"/>
          </ac:spMkLst>
        </pc:spChg>
      </pc:sldChg>
      <pc:sldChg chg="modSp">
        <pc:chgData name="Uživatel typu Host" userId="S::urn:spo:anon#9bcd8dbb9025abbd9d26c07d6a871f812f45c1f63f27234d7278d9f7eb9e30a0::" providerId="AD" clId="Web-{A4C922BD-FDA4-0C9C-14E3-701F29CF79DF}" dt="2023-02-10T14:46:48.008" v="248" actId="20577"/>
        <pc:sldMkLst>
          <pc:docMk/>
          <pc:sldMk cId="1386482144" sldId="262"/>
        </pc:sldMkLst>
        <pc:spChg chg="mod">
          <ac:chgData name="Uživatel typu Host" userId="S::urn:spo:anon#9bcd8dbb9025abbd9d26c07d6a871f812f45c1f63f27234d7278d9f7eb9e30a0::" providerId="AD" clId="Web-{A4C922BD-FDA4-0C9C-14E3-701F29CF79DF}" dt="2023-02-10T14:46:48.008" v="248" actId="20577"/>
          <ac:spMkLst>
            <pc:docMk/>
            <pc:sldMk cId="1386482144" sldId="262"/>
            <ac:spMk id="2" creationId="{291080FB-F875-45E9-85DB-0BE5D9FA5B50}"/>
          </ac:spMkLst>
        </pc:spChg>
        <pc:spChg chg="mod">
          <ac:chgData name="Uživatel typu Host" userId="S::urn:spo:anon#9bcd8dbb9025abbd9d26c07d6a871f812f45c1f63f27234d7278d9f7eb9e30a0::" providerId="AD" clId="Web-{A4C922BD-FDA4-0C9C-14E3-701F29CF79DF}" dt="2023-02-10T14:45:26.944" v="240" actId="20577"/>
          <ac:spMkLst>
            <pc:docMk/>
            <pc:sldMk cId="1386482144" sldId="262"/>
            <ac:spMk id="3" creationId="{FE5F83CA-E6BC-4691-926A-7233381C4251}"/>
          </ac:spMkLst>
        </pc:spChg>
      </pc:sldChg>
      <pc:sldChg chg="modSp">
        <pc:chgData name="Uživatel typu Host" userId="S::urn:spo:anon#9bcd8dbb9025abbd9d26c07d6a871f812f45c1f63f27234d7278d9f7eb9e30a0::" providerId="AD" clId="Web-{A4C922BD-FDA4-0C9C-14E3-701F29CF79DF}" dt="2023-02-10T14:46:41.805" v="247" actId="20577"/>
        <pc:sldMkLst>
          <pc:docMk/>
          <pc:sldMk cId="311927504" sldId="264"/>
        </pc:sldMkLst>
        <pc:spChg chg="mod">
          <ac:chgData name="Uživatel typu Host" userId="S::urn:spo:anon#9bcd8dbb9025abbd9d26c07d6a871f812f45c1f63f27234d7278d9f7eb9e30a0::" providerId="AD" clId="Web-{A4C922BD-FDA4-0C9C-14E3-701F29CF79DF}" dt="2023-02-10T14:46:41.805" v="247" actId="20577"/>
          <ac:spMkLst>
            <pc:docMk/>
            <pc:sldMk cId="311927504" sldId="264"/>
            <ac:spMk id="2" creationId="{291080FB-F875-45E9-85DB-0BE5D9FA5B50}"/>
          </ac:spMkLst>
        </pc:spChg>
        <pc:spChg chg="mod">
          <ac:chgData name="Uživatel typu Host" userId="S::urn:spo:anon#9bcd8dbb9025abbd9d26c07d6a871f812f45c1f63f27234d7278d9f7eb9e30a0::" providerId="AD" clId="Web-{A4C922BD-FDA4-0C9C-14E3-701F29CF79DF}" dt="2023-02-10T14:45:37.835" v="242" actId="20577"/>
          <ac:spMkLst>
            <pc:docMk/>
            <pc:sldMk cId="311927504" sldId="264"/>
            <ac:spMk id="3" creationId="{FE5F83CA-E6BC-4691-926A-7233381C4251}"/>
          </ac:spMkLst>
        </pc:spChg>
      </pc:sldChg>
      <pc:sldChg chg="modSp">
        <pc:chgData name="Uživatel typu Host" userId="S::urn:spo:anon#9bcd8dbb9025abbd9d26c07d6a871f812f45c1f63f27234d7278d9f7eb9e30a0::" providerId="AD" clId="Web-{A4C922BD-FDA4-0C9C-14E3-701F29CF79DF}" dt="2023-02-10T14:46:23.977" v="245" actId="20577"/>
        <pc:sldMkLst>
          <pc:docMk/>
          <pc:sldMk cId="3380363316" sldId="267"/>
        </pc:sldMkLst>
        <pc:spChg chg="mod">
          <ac:chgData name="Uživatel typu Host" userId="S::urn:spo:anon#9bcd8dbb9025abbd9d26c07d6a871f812f45c1f63f27234d7278d9f7eb9e30a0::" providerId="AD" clId="Web-{A4C922BD-FDA4-0C9C-14E3-701F29CF79DF}" dt="2023-02-10T14:46:23.977" v="245" actId="20577"/>
          <ac:spMkLst>
            <pc:docMk/>
            <pc:sldMk cId="3380363316" sldId="267"/>
            <ac:spMk id="2" creationId="{291080FB-F875-45E9-85DB-0BE5D9FA5B50}"/>
          </ac:spMkLst>
        </pc:spChg>
        <pc:spChg chg="mod">
          <ac:chgData name="Uživatel typu Host" userId="S::urn:spo:anon#9bcd8dbb9025abbd9d26c07d6a871f812f45c1f63f27234d7278d9f7eb9e30a0::" providerId="AD" clId="Web-{A4C922BD-FDA4-0C9C-14E3-701F29CF79DF}" dt="2023-02-10T14:43:29.315" v="231" actId="20577"/>
          <ac:spMkLst>
            <pc:docMk/>
            <pc:sldMk cId="3380363316" sldId="267"/>
            <ac:spMk id="3" creationId="{2E5FBB40-72C9-4E3F-8BB4-1D5660FD0381}"/>
          </ac:spMkLst>
        </pc:spChg>
      </pc:sldChg>
      <pc:sldChg chg="modSp">
        <pc:chgData name="Uživatel typu Host" userId="S::urn:spo:anon#9bcd8dbb9025abbd9d26c07d6a871f812f45c1f63f27234d7278d9f7eb9e30a0::" providerId="AD" clId="Web-{A4C922BD-FDA4-0C9C-14E3-701F29CF79DF}" dt="2023-02-10T14:46:53.462" v="249" actId="20577"/>
        <pc:sldMkLst>
          <pc:docMk/>
          <pc:sldMk cId="3883534648" sldId="269"/>
        </pc:sldMkLst>
        <pc:spChg chg="mod">
          <ac:chgData name="Uživatel typu Host" userId="S::urn:spo:anon#9bcd8dbb9025abbd9d26c07d6a871f812f45c1f63f27234d7278d9f7eb9e30a0::" providerId="AD" clId="Web-{A4C922BD-FDA4-0C9C-14E3-701F29CF79DF}" dt="2023-02-10T14:46:53.462" v="249" actId="20577"/>
          <ac:spMkLst>
            <pc:docMk/>
            <pc:sldMk cId="3883534648" sldId="269"/>
            <ac:spMk id="9" creationId="{00000000-0000-0000-0000-000000000000}"/>
          </ac:spMkLst>
        </pc:spChg>
      </pc:sldChg>
      <pc:sldChg chg="modSp">
        <pc:chgData name="Uživatel typu Host" userId="S::urn:spo:anon#9bcd8dbb9025abbd9d26c07d6a871f812f45c1f63f27234d7278d9f7eb9e30a0::" providerId="AD" clId="Web-{A4C922BD-FDA4-0C9C-14E3-701F29CF79DF}" dt="2023-02-10T14:47:04.493" v="251" actId="20577"/>
        <pc:sldMkLst>
          <pc:docMk/>
          <pc:sldMk cId="1612329692" sldId="270"/>
        </pc:sldMkLst>
        <pc:spChg chg="mod">
          <ac:chgData name="Uživatel typu Host" userId="S::urn:spo:anon#9bcd8dbb9025abbd9d26c07d6a871f812f45c1f63f27234d7278d9f7eb9e30a0::" providerId="AD" clId="Web-{A4C922BD-FDA4-0C9C-14E3-701F29CF79DF}" dt="2023-02-10T14:47:04.493" v="251" actId="20577"/>
          <ac:spMkLst>
            <pc:docMk/>
            <pc:sldMk cId="1612329692" sldId="270"/>
            <ac:spMk id="7" creationId="{2008E474-29B3-45A1-8BEB-92FAB70E8374}"/>
          </ac:spMkLst>
        </pc:spChg>
      </pc:sldChg>
      <pc:sldChg chg="modSp">
        <pc:chgData name="Uživatel typu Host" userId="S::urn:spo:anon#9bcd8dbb9025abbd9d26c07d6a871f812f45c1f63f27234d7278d9f7eb9e30a0::" providerId="AD" clId="Web-{A4C922BD-FDA4-0C9C-14E3-701F29CF79DF}" dt="2023-02-10T14:30:23.792" v="137" actId="20577"/>
        <pc:sldMkLst>
          <pc:docMk/>
          <pc:sldMk cId="176462167" sldId="272"/>
        </pc:sldMkLst>
        <pc:graphicFrameChg chg="mod modGraphic">
          <ac:chgData name="Uživatel typu Host" userId="S::urn:spo:anon#9bcd8dbb9025abbd9d26c07d6a871f812f45c1f63f27234d7278d9f7eb9e30a0::" providerId="AD" clId="Web-{A4C922BD-FDA4-0C9C-14E3-701F29CF79DF}" dt="2023-02-10T14:30:23.792" v="137" actId="20577"/>
          <ac:graphicFrameMkLst>
            <pc:docMk/>
            <pc:sldMk cId="176462167" sldId="272"/>
            <ac:graphicFrameMk id="7" creationId="{00000000-0000-0000-0000-000000000000}"/>
          </ac:graphicFrameMkLst>
        </pc:graphicFrameChg>
      </pc:sldChg>
      <pc:sldChg chg="modSp">
        <pc:chgData name="Uživatel typu Host" userId="S::urn:spo:anon#9bcd8dbb9025abbd9d26c07d6a871f812f45c1f63f27234d7278d9f7eb9e30a0::" providerId="AD" clId="Web-{A4C922BD-FDA4-0C9C-14E3-701F29CF79DF}" dt="2023-02-10T14:33:04.766" v="154" actId="20577"/>
        <pc:sldMkLst>
          <pc:docMk/>
          <pc:sldMk cId="2979605825" sldId="273"/>
        </pc:sldMkLst>
        <pc:graphicFrameChg chg="mod modGraphic">
          <ac:chgData name="Uživatel typu Host" userId="S::urn:spo:anon#9bcd8dbb9025abbd9d26c07d6a871f812f45c1f63f27234d7278d9f7eb9e30a0::" providerId="AD" clId="Web-{A4C922BD-FDA4-0C9C-14E3-701F29CF79DF}" dt="2023-02-10T14:33:04.766" v="154" actId="20577"/>
          <ac:graphicFrameMkLst>
            <pc:docMk/>
            <pc:sldMk cId="2979605825" sldId="273"/>
            <ac:graphicFrameMk id="9" creationId="{00000000-0000-0000-0000-000000000000}"/>
          </ac:graphicFrameMkLst>
        </pc:graphicFrameChg>
      </pc:sldChg>
      <pc:sldChg chg="modSp">
        <pc:chgData name="Uživatel typu Host" userId="S::urn:spo:anon#9bcd8dbb9025abbd9d26c07d6a871f812f45c1f63f27234d7278d9f7eb9e30a0::" providerId="AD" clId="Web-{A4C922BD-FDA4-0C9C-14E3-701F29CF79DF}" dt="2023-02-10T14:47:14.837" v="253" actId="20577"/>
        <pc:sldMkLst>
          <pc:docMk/>
          <pc:sldMk cId="3567311134" sldId="274"/>
        </pc:sldMkLst>
        <pc:spChg chg="mod">
          <ac:chgData name="Uživatel typu Host" userId="S::urn:spo:anon#9bcd8dbb9025abbd9d26c07d6a871f812f45c1f63f27234d7278d9f7eb9e30a0::" providerId="AD" clId="Web-{A4C922BD-FDA4-0C9C-14E3-701F29CF79DF}" dt="2023-02-10T14:47:14.837" v="253" actId="20577"/>
          <ac:spMkLst>
            <pc:docMk/>
            <pc:sldMk cId="3567311134" sldId="274"/>
            <ac:spMk id="2" creationId="{291080FB-F875-45E9-85DB-0BE5D9FA5B50}"/>
          </ac:spMkLst>
        </pc:spChg>
        <pc:spChg chg="mod">
          <ac:chgData name="Uživatel typu Host" userId="S::urn:spo:anon#9bcd8dbb9025abbd9d26c07d6a871f812f45c1f63f27234d7278d9f7eb9e30a0::" providerId="AD" clId="Web-{A4C922BD-FDA4-0C9C-14E3-701F29CF79DF}" dt="2023-02-10T14:42:09.625" v="220" actId="20577"/>
          <ac:spMkLst>
            <pc:docMk/>
            <pc:sldMk cId="3567311134" sldId="274"/>
            <ac:spMk id="7" creationId="{C58D5E1C-DA61-4A38-AFBF-DA35E66856A1}"/>
          </ac:spMkLst>
        </pc:spChg>
      </pc:sldChg>
      <pc:sldChg chg="modSp">
        <pc:chgData name="Uživatel typu Host" userId="S::urn:spo:anon#9bcd8dbb9025abbd9d26c07d6a871f812f45c1f63f27234d7278d9f7eb9e30a0::" providerId="AD" clId="Web-{A4C922BD-FDA4-0C9C-14E3-701F29CF79DF}" dt="2023-02-10T14:39:35.887" v="207" actId="1076"/>
        <pc:sldMkLst>
          <pc:docMk/>
          <pc:sldMk cId="2561227531" sldId="275"/>
        </pc:sldMkLst>
        <pc:spChg chg="mod">
          <ac:chgData name="Uživatel typu Host" userId="S::urn:spo:anon#9bcd8dbb9025abbd9d26c07d6a871f812f45c1f63f27234d7278d9f7eb9e30a0::" providerId="AD" clId="Web-{A4C922BD-FDA4-0C9C-14E3-701F29CF79DF}" dt="2023-02-10T14:39:35.887" v="207" actId="1076"/>
          <ac:spMkLst>
            <pc:docMk/>
            <pc:sldMk cId="2561227531" sldId="275"/>
            <ac:spMk id="2" creationId="{291080FB-F875-45E9-85DB-0BE5D9FA5B50}"/>
          </ac:spMkLst>
        </pc:spChg>
        <pc:graphicFrameChg chg="mod modGraphic">
          <ac:chgData name="Uživatel typu Host" userId="S::urn:spo:anon#9bcd8dbb9025abbd9d26c07d6a871f812f45c1f63f27234d7278d9f7eb9e30a0::" providerId="AD" clId="Web-{A4C922BD-FDA4-0C9C-14E3-701F29CF79DF}" dt="2023-02-10T14:38:44.807" v="203" actId="1076"/>
          <ac:graphicFrameMkLst>
            <pc:docMk/>
            <pc:sldMk cId="2561227531" sldId="275"/>
            <ac:graphicFrameMk id="8" creationId="{00000000-0000-0000-0000-000000000000}"/>
          </ac:graphicFrameMkLst>
        </pc:graphicFrameChg>
      </pc:sldChg>
      <pc:sldChg chg="modSp">
        <pc:chgData name="Uživatel typu Host" userId="S::urn:spo:anon#9bcd8dbb9025abbd9d26c07d6a871f812f45c1f63f27234d7278d9f7eb9e30a0::" providerId="AD" clId="Web-{A4C922BD-FDA4-0C9C-14E3-701F29CF79DF}" dt="2023-02-10T14:47:21.431" v="254" actId="20577"/>
        <pc:sldMkLst>
          <pc:docMk/>
          <pc:sldMk cId="984395199" sldId="276"/>
        </pc:sldMkLst>
        <pc:spChg chg="mod">
          <ac:chgData name="Uživatel typu Host" userId="S::urn:spo:anon#9bcd8dbb9025abbd9d26c07d6a871f812f45c1f63f27234d7278d9f7eb9e30a0::" providerId="AD" clId="Web-{A4C922BD-FDA4-0C9C-14E3-701F29CF79DF}" dt="2023-02-10T14:47:21.431" v="254" actId="20577"/>
          <ac:spMkLst>
            <pc:docMk/>
            <pc:sldMk cId="984395199" sldId="276"/>
            <ac:spMk id="2" creationId="{291080FB-F875-45E9-85DB-0BE5D9FA5B50}"/>
          </ac:spMkLst>
        </pc:spChg>
        <pc:graphicFrameChg chg="mod">
          <ac:chgData name="Uživatel typu Host" userId="S::urn:spo:anon#9bcd8dbb9025abbd9d26c07d6a871f812f45c1f63f27234d7278d9f7eb9e30a0::" providerId="AD" clId="Web-{A4C922BD-FDA4-0C9C-14E3-701F29CF79DF}" dt="2023-02-10T14:37:15.679" v="188" actId="1076"/>
          <ac:graphicFrameMkLst>
            <pc:docMk/>
            <pc:sldMk cId="984395199" sldId="276"/>
            <ac:graphicFrameMk id="9" creationId="{00000000-0000-0000-0000-000000000000}"/>
          </ac:graphicFrameMkLst>
        </pc:graphicFrameChg>
      </pc:sldChg>
      <pc:sldChg chg="modSp">
        <pc:chgData name="Uživatel typu Host" userId="S::urn:spo:anon#9bcd8dbb9025abbd9d26c07d6a871f812f45c1f63f27234d7278d9f7eb9e30a0::" providerId="AD" clId="Web-{A4C922BD-FDA4-0C9C-14E3-701F29CF79DF}" dt="2023-02-10T14:40:17.122" v="211" actId="1076"/>
        <pc:sldMkLst>
          <pc:docMk/>
          <pc:sldMk cId="1572663081" sldId="277"/>
        </pc:sldMkLst>
        <pc:spChg chg="mod">
          <ac:chgData name="Uživatel typu Host" userId="S::urn:spo:anon#9bcd8dbb9025abbd9d26c07d6a871f812f45c1f63f27234d7278d9f7eb9e30a0::" providerId="AD" clId="Web-{A4C922BD-FDA4-0C9C-14E3-701F29CF79DF}" dt="2023-02-10T14:39:46.481" v="208" actId="1076"/>
          <ac:spMkLst>
            <pc:docMk/>
            <pc:sldMk cId="1572663081" sldId="277"/>
            <ac:spMk id="2" creationId="{291080FB-F875-45E9-85DB-0BE5D9FA5B50}"/>
          </ac:spMkLst>
        </pc:spChg>
        <pc:picChg chg="mod">
          <ac:chgData name="Uživatel typu Host" userId="S::urn:spo:anon#9bcd8dbb9025abbd9d26c07d6a871f812f45c1f63f27234d7278d9f7eb9e30a0::" providerId="AD" clId="Web-{A4C922BD-FDA4-0C9C-14E3-701F29CF79DF}" dt="2023-02-10T14:40:17.122" v="211" actId="1076"/>
          <ac:picMkLst>
            <pc:docMk/>
            <pc:sldMk cId="1572663081" sldId="277"/>
            <ac:picMk id="8" creationId="{00000000-0000-0000-0000-000000000000}"/>
          </ac:picMkLst>
        </pc:picChg>
      </pc:sldChg>
      <pc:sldChg chg="modSp">
        <pc:chgData name="Uživatel typu Host" userId="S::urn:spo:anon#9bcd8dbb9025abbd9d26c07d6a871f812f45c1f63f27234d7278d9f7eb9e30a0::" providerId="AD" clId="Web-{A4C922BD-FDA4-0C9C-14E3-701F29CF79DF}" dt="2023-02-10T14:44:57.443" v="235" actId="20577"/>
        <pc:sldMkLst>
          <pc:docMk/>
          <pc:sldMk cId="3756919381" sldId="278"/>
        </pc:sldMkLst>
        <pc:spChg chg="mod">
          <ac:chgData name="Uživatel typu Host" userId="S::urn:spo:anon#9bcd8dbb9025abbd9d26c07d6a871f812f45c1f63f27234d7278d9f7eb9e30a0::" providerId="AD" clId="Web-{A4C922BD-FDA4-0C9C-14E3-701F29CF79DF}" dt="2023-02-10T14:39:58.387" v="210" actId="1076"/>
          <ac:spMkLst>
            <pc:docMk/>
            <pc:sldMk cId="3756919381" sldId="278"/>
            <ac:spMk id="2" creationId="{291080FB-F875-45E9-85DB-0BE5D9FA5B50}"/>
          </ac:spMkLst>
        </pc:spChg>
        <pc:spChg chg="mod">
          <ac:chgData name="Uživatel typu Host" userId="S::urn:spo:anon#9bcd8dbb9025abbd9d26c07d6a871f812f45c1f63f27234d7278d9f7eb9e30a0::" providerId="AD" clId="Web-{A4C922BD-FDA4-0C9C-14E3-701F29CF79DF}" dt="2023-02-10T14:44:57.443" v="235" actId="20577"/>
          <ac:spMkLst>
            <pc:docMk/>
            <pc:sldMk cId="3756919381" sldId="278"/>
            <ac:spMk id="9" creationId="{79E5C40D-2C3C-48C4-BCA7-5081C94EC95F}"/>
          </ac:spMkLst>
        </pc:spChg>
      </pc:sldChg>
      <pc:sldChg chg="modSp">
        <pc:chgData name="Uživatel typu Host" userId="S::urn:spo:anon#9bcd8dbb9025abbd9d26c07d6a871f812f45c1f63f27234d7278d9f7eb9e30a0::" providerId="AD" clId="Web-{A4C922BD-FDA4-0C9C-14E3-701F29CF79DF}" dt="2023-02-10T14:47:40.791" v="256" actId="20577"/>
        <pc:sldMkLst>
          <pc:docMk/>
          <pc:sldMk cId="2723973055" sldId="286"/>
        </pc:sldMkLst>
        <pc:spChg chg="mod">
          <ac:chgData name="Uživatel typu Host" userId="S::urn:spo:anon#9bcd8dbb9025abbd9d26c07d6a871f812f45c1f63f27234d7278d9f7eb9e30a0::" providerId="AD" clId="Web-{A4C922BD-FDA4-0C9C-14E3-701F29CF79DF}" dt="2023-02-10T14:47:40.791" v="256" actId="20577"/>
          <ac:spMkLst>
            <pc:docMk/>
            <pc:sldMk cId="2723973055" sldId="286"/>
            <ac:spMk id="2" creationId="{84482418-5281-4845-A7C5-FD1ACE53112F}"/>
          </ac:spMkLst>
        </pc:spChg>
        <pc:spChg chg="mod">
          <ac:chgData name="Uživatel typu Host" userId="S::urn:spo:anon#9bcd8dbb9025abbd9d26c07d6a871f812f45c1f63f27234d7278d9f7eb9e30a0::" providerId="AD" clId="Web-{A4C922BD-FDA4-0C9C-14E3-701F29CF79DF}" dt="2023-02-10T14:45:12.693" v="236" actId="20577"/>
          <ac:spMkLst>
            <pc:docMk/>
            <pc:sldMk cId="2723973055" sldId="286"/>
            <ac:spMk id="3" creationId="{41046C99-C949-4440-B91E-0FF144D5A6C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80F86D-509A-4E0C-BD8F-776D6264C80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cs-CZ"/>
        </a:p>
      </dgm:t>
    </dgm:pt>
    <dgm:pt modelId="{9918786A-84F0-4A85-ABFD-25A1CA960A5E}">
      <dgm:prSet phldrT="[Text]"/>
      <dgm:spPr/>
      <dgm:t>
        <a:bodyPr/>
        <a:lstStyle/>
        <a:p>
          <a:r>
            <a:rPr lang="en-AU" b="0" dirty="0"/>
            <a:t>Creation and notification</a:t>
          </a:r>
        </a:p>
      </dgm:t>
    </dgm:pt>
    <dgm:pt modelId="{4BD945A7-9229-4F16-882F-EB95F7D0D955}" type="parTrans" cxnId="{A7EC535D-EC36-4D75-9E3B-1E1D2738E831}">
      <dgm:prSet/>
      <dgm:spPr/>
      <dgm:t>
        <a:bodyPr/>
        <a:lstStyle/>
        <a:p>
          <a:endParaRPr lang="cs-CZ"/>
        </a:p>
      </dgm:t>
    </dgm:pt>
    <dgm:pt modelId="{3691998E-52B1-4CBB-910C-94C94A57E5A8}" type="sibTrans" cxnId="{A7EC535D-EC36-4D75-9E3B-1E1D2738E831}">
      <dgm:prSet/>
      <dgm:spPr/>
      <dgm:t>
        <a:bodyPr/>
        <a:lstStyle/>
        <a:p>
          <a:endParaRPr lang="cs-CZ"/>
        </a:p>
      </dgm:t>
    </dgm:pt>
    <dgm:pt modelId="{803157DB-1F71-47FD-8091-2CAE663ED82A}">
      <dgm:prSet phldrT="[Text]"/>
      <dgm:spPr/>
      <dgm:t>
        <a:bodyPr/>
        <a:lstStyle/>
        <a:p>
          <a:pPr algn="just" rtl="0"/>
          <a:r>
            <a:rPr lang="en-AU" dirty="0"/>
            <a:t>1. The originator produced an R&amp;D result that the originator believes could be commercialized, or at least should be protected.</a:t>
          </a:r>
          <a:r>
            <a:rPr lang="en-AU" dirty="0">
              <a:latin typeface="Calibri Light" panose="020F0302020204030204"/>
            </a:rPr>
            <a:t> </a:t>
          </a:r>
          <a:endParaRPr lang="en-AU" dirty="0"/>
        </a:p>
      </dgm:t>
    </dgm:pt>
    <dgm:pt modelId="{A79AD287-AAFD-4DE8-9306-934E102A0A04}" type="parTrans" cxnId="{639FF7CD-CB3F-4B76-AB2C-2629CF765386}">
      <dgm:prSet/>
      <dgm:spPr/>
      <dgm:t>
        <a:bodyPr/>
        <a:lstStyle/>
        <a:p>
          <a:endParaRPr lang="cs-CZ"/>
        </a:p>
      </dgm:t>
    </dgm:pt>
    <dgm:pt modelId="{BC891C39-4DDC-48CA-BD44-E305B1184082}" type="sibTrans" cxnId="{639FF7CD-CB3F-4B76-AB2C-2629CF765386}">
      <dgm:prSet/>
      <dgm:spPr/>
      <dgm:t>
        <a:bodyPr/>
        <a:lstStyle/>
        <a:p>
          <a:endParaRPr lang="cs-CZ"/>
        </a:p>
      </dgm:t>
    </dgm:pt>
    <dgm:pt modelId="{000DC051-1761-49D5-AFE9-4ACB356C3E21}">
      <dgm:prSet phldrT="[Text]"/>
      <dgm:spPr/>
      <dgm:t>
        <a:bodyPr/>
        <a:lstStyle/>
        <a:p>
          <a:r>
            <a:rPr lang="en-AU" dirty="0"/>
            <a:t>Check and proposal</a:t>
          </a:r>
        </a:p>
      </dgm:t>
    </dgm:pt>
    <dgm:pt modelId="{1156C2D5-3260-45DB-B281-B03F75DB9D01}" type="parTrans" cxnId="{27EEC96F-C786-44A4-938B-BD7E6DA2D215}">
      <dgm:prSet/>
      <dgm:spPr/>
      <dgm:t>
        <a:bodyPr/>
        <a:lstStyle/>
        <a:p>
          <a:endParaRPr lang="cs-CZ"/>
        </a:p>
      </dgm:t>
    </dgm:pt>
    <dgm:pt modelId="{C92C5600-ADE6-4A91-8552-8F7FD6B35B7D}" type="sibTrans" cxnId="{27EEC96F-C786-44A4-938B-BD7E6DA2D215}">
      <dgm:prSet/>
      <dgm:spPr/>
      <dgm:t>
        <a:bodyPr/>
        <a:lstStyle/>
        <a:p>
          <a:endParaRPr lang="cs-CZ"/>
        </a:p>
      </dgm:t>
    </dgm:pt>
    <dgm:pt modelId="{504CBCBF-DA27-46C5-BCCD-BDDF9EC622C7}">
      <dgm:prSet phldrT="[Text]"/>
      <dgm:spPr/>
      <dgm:t>
        <a:bodyPr/>
        <a:lstStyle/>
        <a:p>
          <a:pPr algn="just"/>
          <a:r>
            <a:rPr lang="en-AU" dirty="0"/>
            <a:t>3. The Administrator of Science and Research projects carries out a formal check and registers it.</a:t>
          </a:r>
        </a:p>
      </dgm:t>
    </dgm:pt>
    <dgm:pt modelId="{6FA35A28-1429-4809-A73D-E5FE67DA7E2E}" type="parTrans" cxnId="{0591B613-859B-466B-A34A-8F12CE0FADD9}">
      <dgm:prSet/>
      <dgm:spPr/>
      <dgm:t>
        <a:bodyPr/>
        <a:lstStyle/>
        <a:p>
          <a:endParaRPr lang="cs-CZ"/>
        </a:p>
      </dgm:t>
    </dgm:pt>
    <dgm:pt modelId="{FC04025D-C131-4B51-A265-B1277D3723F7}" type="sibTrans" cxnId="{0591B613-859B-466B-A34A-8F12CE0FADD9}">
      <dgm:prSet/>
      <dgm:spPr/>
      <dgm:t>
        <a:bodyPr/>
        <a:lstStyle/>
        <a:p>
          <a:endParaRPr lang="cs-CZ"/>
        </a:p>
      </dgm:t>
    </dgm:pt>
    <dgm:pt modelId="{A47A21E5-212A-4031-8673-7F6D049F084E}">
      <dgm:prSet phldrT="[Text]"/>
      <dgm:spPr/>
      <dgm:t>
        <a:bodyPr/>
        <a:lstStyle/>
        <a:p>
          <a:r>
            <a:rPr lang="en-AU" dirty="0"/>
            <a:t>Assessment</a:t>
          </a:r>
        </a:p>
      </dgm:t>
    </dgm:pt>
    <dgm:pt modelId="{9B46A4CA-1BB5-433B-8AE9-71E0162B0F21}" type="parTrans" cxnId="{3B989238-3478-4169-911C-1E2DE2F18C78}">
      <dgm:prSet/>
      <dgm:spPr/>
      <dgm:t>
        <a:bodyPr/>
        <a:lstStyle/>
        <a:p>
          <a:endParaRPr lang="cs-CZ"/>
        </a:p>
      </dgm:t>
    </dgm:pt>
    <dgm:pt modelId="{83CB32D6-2F18-49B9-93D1-ADBD4AD012DE}" type="sibTrans" cxnId="{3B989238-3478-4169-911C-1E2DE2F18C78}">
      <dgm:prSet/>
      <dgm:spPr/>
      <dgm:t>
        <a:bodyPr/>
        <a:lstStyle/>
        <a:p>
          <a:endParaRPr lang="cs-CZ"/>
        </a:p>
      </dgm:t>
    </dgm:pt>
    <dgm:pt modelId="{C8DC0DB2-EFDF-488F-9FF7-50BD74109842}">
      <dgm:prSet phldrT="[Text]"/>
      <dgm:spPr/>
      <dgm:t>
        <a:bodyPr/>
        <a:lstStyle/>
        <a:p>
          <a:pPr algn="just" rtl="0"/>
          <a:r>
            <a:rPr lang="en-AU" dirty="0"/>
            <a:t>5. Upon inclusion on the agenda of the Evaluation Committee, the Committee makes a recommendation to exercise </a:t>
          </a:r>
          <a:br>
            <a:rPr lang="en-AU" dirty="0">
              <a:latin typeface="Calibri Light" panose="020F0302020204030204"/>
            </a:rPr>
          </a:br>
          <a:r>
            <a:rPr lang="en-AU" dirty="0"/>
            <a:t>or not to exercise the UHK right. In the latter case, it shall propose an appropriate form of intellectual property protection.</a:t>
          </a:r>
        </a:p>
      </dgm:t>
    </dgm:pt>
    <dgm:pt modelId="{98AA912F-29B7-4615-A9D7-F5843B10B118}" type="parTrans" cxnId="{669D473D-9FB2-4001-B68B-B32494660393}">
      <dgm:prSet/>
      <dgm:spPr/>
      <dgm:t>
        <a:bodyPr/>
        <a:lstStyle/>
        <a:p>
          <a:endParaRPr lang="cs-CZ"/>
        </a:p>
      </dgm:t>
    </dgm:pt>
    <dgm:pt modelId="{9351FB66-4DFC-4FE0-813D-EC7F3404E0F1}" type="sibTrans" cxnId="{669D473D-9FB2-4001-B68B-B32494660393}">
      <dgm:prSet/>
      <dgm:spPr/>
      <dgm:t>
        <a:bodyPr/>
        <a:lstStyle/>
        <a:p>
          <a:endParaRPr lang="cs-CZ"/>
        </a:p>
      </dgm:t>
    </dgm:pt>
    <dgm:pt modelId="{CD7386DA-7960-4EF7-90CC-F0E5F27B3DBE}">
      <dgm:prSet phldrT="[Text]"/>
      <dgm:spPr/>
      <dgm:t>
        <a:bodyPr/>
        <a:lstStyle/>
        <a:p>
          <a:pPr algn="just" rtl="0"/>
          <a:r>
            <a:rPr lang="en-AU" dirty="0"/>
            <a:t>2. The originator notifies in writing the creation of the result to OSKT by submitting the Notification Form of the Result </a:t>
          </a:r>
          <a:br>
            <a:rPr lang="en-AU" dirty="0">
              <a:latin typeface="Calibri Light" panose="020F0302020204030204"/>
            </a:rPr>
          </a:br>
          <a:r>
            <a:rPr lang="en-AU" dirty="0"/>
            <a:t>of Research and Development to the Administrator of Science and Research projects. A sample table is provided for completion.</a:t>
          </a:r>
        </a:p>
      </dgm:t>
    </dgm:pt>
    <dgm:pt modelId="{835BC083-3693-4BEB-8CCD-53BDC314AEDC}" type="sibTrans" cxnId="{0ECE3830-12FC-4A6F-8C54-F6647A797AFD}">
      <dgm:prSet/>
      <dgm:spPr/>
      <dgm:t>
        <a:bodyPr/>
        <a:lstStyle/>
        <a:p>
          <a:endParaRPr lang="cs-CZ"/>
        </a:p>
      </dgm:t>
    </dgm:pt>
    <dgm:pt modelId="{9FE0B1A9-E352-4414-92BC-227E610E20A8}" type="parTrans" cxnId="{0ECE3830-12FC-4A6F-8C54-F6647A797AFD}">
      <dgm:prSet/>
      <dgm:spPr/>
      <dgm:t>
        <a:bodyPr/>
        <a:lstStyle/>
        <a:p>
          <a:endParaRPr lang="cs-CZ"/>
        </a:p>
      </dgm:t>
    </dgm:pt>
    <dgm:pt modelId="{F986D595-A1C6-4BDB-BD0F-77E6AE484F6C}">
      <dgm:prSet phldrT="[Text]"/>
      <dgm:spPr/>
      <dgm:t>
        <a:bodyPr/>
        <a:lstStyle/>
        <a:p>
          <a:pPr algn="just" rtl="0"/>
          <a:r>
            <a:rPr lang="en-AU" dirty="0"/>
            <a:t>4. The TTO then considers the inclusion of the result on the agenda of the Evaluation Committee on the exercise of rights </a:t>
          </a:r>
          <a:br>
            <a:rPr lang="en-AU" dirty="0">
              <a:latin typeface="Calibri Light" panose="020F0302020204030204"/>
            </a:rPr>
          </a:br>
          <a:r>
            <a:rPr lang="en-AU" dirty="0"/>
            <a:t>to the R&amp;D result.</a:t>
          </a:r>
        </a:p>
      </dgm:t>
    </dgm:pt>
    <dgm:pt modelId="{4F5B1C52-C93E-48A2-BC7B-A7CCA97CE197}" type="parTrans" cxnId="{DC9DFC04-852F-48DF-8276-CCE1E13AFF1E}">
      <dgm:prSet/>
      <dgm:spPr/>
      <dgm:t>
        <a:bodyPr/>
        <a:lstStyle/>
        <a:p>
          <a:endParaRPr lang="cs-CZ"/>
        </a:p>
      </dgm:t>
    </dgm:pt>
    <dgm:pt modelId="{34875D05-3069-4423-A021-D0DB3F229AA7}" type="sibTrans" cxnId="{DC9DFC04-852F-48DF-8276-CCE1E13AFF1E}">
      <dgm:prSet/>
      <dgm:spPr/>
      <dgm:t>
        <a:bodyPr/>
        <a:lstStyle/>
        <a:p>
          <a:endParaRPr lang="cs-CZ"/>
        </a:p>
      </dgm:t>
    </dgm:pt>
    <dgm:pt modelId="{288813B5-64AD-4CA9-805F-60B5FB4639BE}">
      <dgm:prSet phldrT="[Text]"/>
      <dgm:spPr/>
      <dgm:t>
        <a:bodyPr/>
        <a:lstStyle/>
        <a:p>
          <a:r>
            <a:rPr lang="en-AU" dirty="0"/>
            <a:t>Decision</a:t>
          </a:r>
        </a:p>
      </dgm:t>
    </dgm:pt>
    <dgm:pt modelId="{C025A17C-E1F7-4ABD-9B90-3D10973EFB66}" type="parTrans" cxnId="{AC59BA52-A089-4803-B977-5C5B79E14298}">
      <dgm:prSet/>
      <dgm:spPr/>
      <dgm:t>
        <a:bodyPr/>
        <a:lstStyle/>
        <a:p>
          <a:endParaRPr lang="cs-CZ"/>
        </a:p>
      </dgm:t>
    </dgm:pt>
    <dgm:pt modelId="{E8A86FAE-6C9A-42E8-9DA2-8C2F870C73FA}" type="sibTrans" cxnId="{AC59BA52-A089-4803-B977-5C5B79E14298}">
      <dgm:prSet/>
      <dgm:spPr/>
      <dgm:t>
        <a:bodyPr/>
        <a:lstStyle/>
        <a:p>
          <a:endParaRPr lang="cs-CZ"/>
        </a:p>
      </dgm:t>
    </dgm:pt>
    <dgm:pt modelId="{7569F221-F894-43FA-8F7C-18BC4D2A4A69}">
      <dgm:prSet phldrT="[Text]"/>
      <dgm:spPr/>
      <dgm:t>
        <a:bodyPr/>
        <a:lstStyle/>
        <a:p>
          <a:pPr algn="just" rtl="0"/>
          <a:r>
            <a:rPr lang="en-AU" dirty="0"/>
            <a:t>6. Based on the recommendation of the Evaluation Committee, the Rector will decide on the exercise of the rights of the UHK </a:t>
          </a:r>
          <a:br>
            <a:rPr lang="en-AU" dirty="0">
              <a:latin typeface="Calibri Light" panose="020F0302020204030204"/>
            </a:rPr>
          </a:br>
          <a:r>
            <a:rPr lang="en-AU" dirty="0"/>
            <a:t>to a given result. In the case of an improvement proposal, s/he will do so within 2 months at the latest, in other cases within</a:t>
          </a:r>
          <a:br>
            <a:rPr lang="en-AU" dirty="0">
              <a:latin typeface="Calibri Light" panose="020F0302020204030204"/>
            </a:rPr>
          </a:br>
          <a:r>
            <a:rPr lang="en-AU" dirty="0"/>
            <a:t>3 months.</a:t>
          </a:r>
        </a:p>
      </dgm:t>
    </dgm:pt>
    <dgm:pt modelId="{A33B6A73-0F1D-45B1-9E29-C7813EF83B5A}" type="parTrans" cxnId="{233C719E-91F8-45E8-9DE2-4467D0D57415}">
      <dgm:prSet/>
      <dgm:spPr/>
      <dgm:t>
        <a:bodyPr/>
        <a:lstStyle/>
        <a:p>
          <a:endParaRPr lang="cs-CZ"/>
        </a:p>
      </dgm:t>
    </dgm:pt>
    <dgm:pt modelId="{0EA31042-DDC1-4CB6-A3C8-DE933A6CD6A3}" type="sibTrans" cxnId="{233C719E-91F8-45E8-9DE2-4467D0D57415}">
      <dgm:prSet/>
      <dgm:spPr/>
      <dgm:t>
        <a:bodyPr/>
        <a:lstStyle/>
        <a:p>
          <a:endParaRPr lang="cs-CZ"/>
        </a:p>
      </dgm:t>
    </dgm:pt>
    <dgm:pt modelId="{7897DA29-3DB3-4D9E-B9C6-592821932F68}">
      <dgm:prSet phldrT="[Text]"/>
      <dgm:spPr/>
      <dgm:t>
        <a:bodyPr/>
        <a:lstStyle/>
        <a:p>
          <a:r>
            <a:rPr lang="en-AU" dirty="0"/>
            <a:t>Recording the result</a:t>
          </a:r>
        </a:p>
      </dgm:t>
    </dgm:pt>
    <dgm:pt modelId="{CBBF2FC6-54C8-46C7-99D8-DE87D15553CF}" type="parTrans" cxnId="{0698E09A-6969-4849-BFCA-C437635601A6}">
      <dgm:prSet/>
      <dgm:spPr/>
      <dgm:t>
        <a:bodyPr/>
        <a:lstStyle/>
        <a:p>
          <a:endParaRPr lang="cs-CZ"/>
        </a:p>
      </dgm:t>
    </dgm:pt>
    <dgm:pt modelId="{BC252C90-6B16-4EA1-9783-05509491C9CC}" type="sibTrans" cxnId="{0698E09A-6969-4849-BFCA-C437635601A6}">
      <dgm:prSet/>
      <dgm:spPr/>
      <dgm:t>
        <a:bodyPr/>
        <a:lstStyle/>
        <a:p>
          <a:endParaRPr lang="cs-CZ"/>
        </a:p>
      </dgm:t>
    </dgm:pt>
    <dgm:pt modelId="{37948F0A-6431-422E-B27C-D2B7362CB70E}">
      <dgm:prSet phldrT="[Text]"/>
      <dgm:spPr/>
      <dgm:t>
        <a:bodyPr/>
        <a:lstStyle/>
        <a:p>
          <a:pPr algn="just"/>
          <a:r>
            <a:rPr lang="en-AU" dirty="0"/>
            <a:t>7. The originator will create a result record in the Personal Bibliographic Database (PBD) if required at this stage.</a:t>
          </a:r>
        </a:p>
      </dgm:t>
    </dgm:pt>
    <dgm:pt modelId="{9B687BCD-ED39-4DBC-8EEE-30C2C5E3FD26}" type="parTrans" cxnId="{E923C791-4BCC-4577-A2CC-C78AF0A2C73C}">
      <dgm:prSet/>
      <dgm:spPr/>
      <dgm:t>
        <a:bodyPr/>
        <a:lstStyle/>
        <a:p>
          <a:endParaRPr lang="cs-CZ"/>
        </a:p>
      </dgm:t>
    </dgm:pt>
    <dgm:pt modelId="{8A235C4E-544B-4CCA-A3DF-614AB73B6914}" type="sibTrans" cxnId="{E923C791-4BCC-4577-A2CC-C78AF0A2C73C}">
      <dgm:prSet/>
      <dgm:spPr/>
      <dgm:t>
        <a:bodyPr/>
        <a:lstStyle/>
        <a:p>
          <a:endParaRPr lang="cs-CZ"/>
        </a:p>
      </dgm:t>
    </dgm:pt>
    <dgm:pt modelId="{C5D6BC2F-AE45-4441-99BE-295111EA47FB}" type="pres">
      <dgm:prSet presAssocID="{1280F86D-509A-4E0C-BD8F-776D6264C800}" presName="linearFlow" presStyleCnt="0">
        <dgm:presLayoutVars>
          <dgm:dir/>
          <dgm:animLvl val="lvl"/>
          <dgm:resizeHandles val="exact"/>
        </dgm:presLayoutVars>
      </dgm:prSet>
      <dgm:spPr/>
    </dgm:pt>
    <dgm:pt modelId="{F2C0D781-2E18-4787-84DB-8BF76FE75236}" type="pres">
      <dgm:prSet presAssocID="{9918786A-84F0-4A85-ABFD-25A1CA960A5E}" presName="composite" presStyleCnt="0"/>
      <dgm:spPr/>
    </dgm:pt>
    <dgm:pt modelId="{FA98C7ED-333D-4035-885A-DA91FD7DFEF2}" type="pres">
      <dgm:prSet presAssocID="{9918786A-84F0-4A85-ABFD-25A1CA960A5E}" presName="parentText" presStyleLbl="alignNode1" presStyleIdx="0" presStyleCnt="5">
        <dgm:presLayoutVars>
          <dgm:chMax val="1"/>
          <dgm:bulletEnabled val="1"/>
        </dgm:presLayoutVars>
      </dgm:prSet>
      <dgm:spPr/>
    </dgm:pt>
    <dgm:pt modelId="{5CE47A3A-C6F4-470E-B2A1-5796BA9D17F0}" type="pres">
      <dgm:prSet presAssocID="{9918786A-84F0-4A85-ABFD-25A1CA960A5E}" presName="descendantText" presStyleLbl="alignAcc1" presStyleIdx="0" presStyleCnt="5">
        <dgm:presLayoutVars>
          <dgm:bulletEnabled val="1"/>
        </dgm:presLayoutVars>
      </dgm:prSet>
      <dgm:spPr/>
    </dgm:pt>
    <dgm:pt modelId="{EEB15D4D-4770-43EA-BBB2-B09B836480FA}" type="pres">
      <dgm:prSet presAssocID="{3691998E-52B1-4CBB-910C-94C94A57E5A8}" presName="sp" presStyleCnt="0"/>
      <dgm:spPr/>
    </dgm:pt>
    <dgm:pt modelId="{1ED25D71-CAED-4312-9841-4A023B15801D}" type="pres">
      <dgm:prSet presAssocID="{000DC051-1761-49D5-AFE9-4ACB356C3E21}" presName="composite" presStyleCnt="0"/>
      <dgm:spPr/>
    </dgm:pt>
    <dgm:pt modelId="{ADD749C9-B35A-4744-8E68-FBFC3310DA07}" type="pres">
      <dgm:prSet presAssocID="{000DC051-1761-49D5-AFE9-4ACB356C3E21}" presName="parentText" presStyleLbl="alignNode1" presStyleIdx="1" presStyleCnt="5">
        <dgm:presLayoutVars>
          <dgm:chMax val="1"/>
          <dgm:bulletEnabled val="1"/>
        </dgm:presLayoutVars>
      </dgm:prSet>
      <dgm:spPr/>
    </dgm:pt>
    <dgm:pt modelId="{10927A20-A407-4B17-8B5F-BC11A07F326E}" type="pres">
      <dgm:prSet presAssocID="{000DC051-1761-49D5-AFE9-4ACB356C3E21}" presName="descendantText" presStyleLbl="alignAcc1" presStyleIdx="1" presStyleCnt="5">
        <dgm:presLayoutVars>
          <dgm:bulletEnabled val="1"/>
        </dgm:presLayoutVars>
      </dgm:prSet>
      <dgm:spPr/>
    </dgm:pt>
    <dgm:pt modelId="{8EB1F3ED-3DB4-4E3D-97CB-2BAD644EEE83}" type="pres">
      <dgm:prSet presAssocID="{C92C5600-ADE6-4A91-8552-8F7FD6B35B7D}" presName="sp" presStyleCnt="0"/>
      <dgm:spPr/>
    </dgm:pt>
    <dgm:pt modelId="{C8603140-9872-4663-96CD-888FBD1414C5}" type="pres">
      <dgm:prSet presAssocID="{A47A21E5-212A-4031-8673-7F6D049F084E}" presName="composite" presStyleCnt="0"/>
      <dgm:spPr/>
    </dgm:pt>
    <dgm:pt modelId="{B49910B4-6850-4FAA-A0F6-D05F3AD8CC09}" type="pres">
      <dgm:prSet presAssocID="{A47A21E5-212A-4031-8673-7F6D049F084E}" presName="parentText" presStyleLbl="alignNode1" presStyleIdx="2" presStyleCnt="5">
        <dgm:presLayoutVars>
          <dgm:chMax val="1"/>
          <dgm:bulletEnabled val="1"/>
        </dgm:presLayoutVars>
      </dgm:prSet>
      <dgm:spPr/>
    </dgm:pt>
    <dgm:pt modelId="{78601DD8-6106-4AF3-B5EB-3D3532A9A673}" type="pres">
      <dgm:prSet presAssocID="{A47A21E5-212A-4031-8673-7F6D049F084E}" presName="descendantText" presStyleLbl="alignAcc1" presStyleIdx="2" presStyleCnt="5">
        <dgm:presLayoutVars>
          <dgm:bulletEnabled val="1"/>
        </dgm:presLayoutVars>
      </dgm:prSet>
      <dgm:spPr/>
    </dgm:pt>
    <dgm:pt modelId="{7FA80B01-237C-4960-BD29-0CB1C3AD2425}" type="pres">
      <dgm:prSet presAssocID="{83CB32D6-2F18-49B9-93D1-ADBD4AD012DE}" presName="sp" presStyleCnt="0"/>
      <dgm:spPr/>
    </dgm:pt>
    <dgm:pt modelId="{B046DBDA-FF65-466A-8700-CFB9CD555550}" type="pres">
      <dgm:prSet presAssocID="{288813B5-64AD-4CA9-805F-60B5FB4639BE}" presName="composite" presStyleCnt="0"/>
      <dgm:spPr/>
    </dgm:pt>
    <dgm:pt modelId="{962B8CBB-B13A-4F6A-871F-DF9E3C27D92C}" type="pres">
      <dgm:prSet presAssocID="{288813B5-64AD-4CA9-805F-60B5FB4639BE}" presName="parentText" presStyleLbl="alignNode1" presStyleIdx="3" presStyleCnt="5">
        <dgm:presLayoutVars>
          <dgm:chMax val="1"/>
          <dgm:bulletEnabled val="1"/>
        </dgm:presLayoutVars>
      </dgm:prSet>
      <dgm:spPr/>
    </dgm:pt>
    <dgm:pt modelId="{B17251D6-C70E-4C8C-90E6-E5BB4495BAC5}" type="pres">
      <dgm:prSet presAssocID="{288813B5-64AD-4CA9-805F-60B5FB4639BE}" presName="descendantText" presStyleLbl="alignAcc1" presStyleIdx="3" presStyleCnt="5">
        <dgm:presLayoutVars>
          <dgm:bulletEnabled val="1"/>
        </dgm:presLayoutVars>
      </dgm:prSet>
      <dgm:spPr/>
    </dgm:pt>
    <dgm:pt modelId="{47D0B9B0-6220-48F7-9956-7DFE81029B1D}" type="pres">
      <dgm:prSet presAssocID="{E8A86FAE-6C9A-42E8-9DA2-8C2F870C73FA}" presName="sp" presStyleCnt="0"/>
      <dgm:spPr/>
    </dgm:pt>
    <dgm:pt modelId="{04DFEBAB-3383-4323-87DA-247578A44388}" type="pres">
      <dgm:prSet presAssocID="{7897DA29-3DB3-4D9E-B9C6-592821932F68}" presName="composite" presStyleCnt="0"/>
      <dgm:spPr/>
    </dgm:pt>
    <dgm:pt modelId="{BCBCBAD6-5365-41B9-BC99-51316B42CE26}" type="pres">
      <dgm:prSet presAssocID="{7897DA29-3DB3-4D9E-B9C6-592821932F68}" presName="parentText" presStyleLbl="alignNode1" presStyleIdx="4" presStyleCnt="5">
        <dgm:presLayoutVars>
          <dgm:chMax val="1"/>
          <dgm:bulletEnabled val="1"/>
        </dgm:presLayoutVars>
      </dgm:prSet>
      <dgm:spPr/>
    </dgm:pt>
    <dgm:pt modelId="{2FCD6C42-51F4-4C65-8C5C-97E5AC81492D}" type="pres">
      <dgm:prSet presAssocID="{7897DA29-3DB3-4D9E-B9C6-592821932F68}" presName="descendantText" presStyleLbl="alignAcc1" presStyleIdx="4" presStyleCnt="5">
        <dgm:presLayoutVars>
          <dgm:bulletEnabled val="1"/>
        </dgm:presLayoutVars>
      </dgm:prSet>
      <dgm:spPr/>
    </dgm:pt>
  </dgm:ptLst>
  <dgm:cxnLst>
    <dgm:cxn modelId="{664B6A02-16FC-4F12-AA9D-5CCAEEF7EB32}" type="presOf" srcId="{288813B5-64AD-4CA9-805F-60B5FB4639BE}" destId="{962B8CBB-B13A-4F6A-871F-DF9E3C27D92C}" srcOrd="0" destOrd="0" presId="urn:microsoft.com/office/officeart/2005/8/layout/chevron2"/>
    <dgm:cxn modelId="{DC9DFC04-852F-48DF-8276-CCE1E13AFF1E}" srcId="{000DC051-1761-49D5-AFE9-4ACB356C3E21}" destId="{F986D595-A1C6-4BDB-BD0F-77E6AE484F6C}" srcOrd="1" destOrd="0" parTransId="{4F5B1C52-C93E-48A2-BC7B-A7CCA97CE197}" sibTransId="{34875D05-3069-4423-A021-D0DB3F229AA7}"/>
    <dgm:cxn modelId="{8BE20A12-ED03-4D19-90A3-306E3353BD02}" type="presOf" srcId="{C8DC0DB2-EFDF-488F-9FF7-50BD74109842}" destId="{78601DD8-6106-4AF3-B5EB-3D3532A9A673}" srcOrd="0" destOrd="0" presId="urn:microsoft.com/office/officeart/2005/8/layout/chevron2"/>
    <dgm:cxn modelId="{0591B613-859B-466B-A34A-8F12CE0FADD9}" srcId="{000DC051-1761-49D5-AFE9-4ACB356C3E21}" destId="{504CBCBF-DA27-46C5-BCCD-BDDF9EC622C7}" srcOrd="0" destOrd="0" parTransId="{6FA35A28-1429-4809-A73D-E5FE67DA7E2E}" sibTransId="{FC04025D-C131-4B51-A265-B1277D3723F7}"/>
    <dgm:cxn modelId="{0ECE3830-12FC-4A6F-8C54-F6647A797AFD}" srcId="{9918786A-84F0-4A85-ABFD-25A1CA960A5E}" destId="{CD7386DA-7960-4EF7-90CC-F0E5F27B3DBE}" srcOrd="1" destOrd="0" parTransId="{9FE0B1A9-E352-4414-92BC-227E610E20A8}" sibTransId="{835BC083-3693-4BEB-8CCD-53BDC314AEDC}"/>
    <dgm:cxn modelId="{3B989238-3478-4169-911C-1E2DE2F18C78}" srcId="{1280F86D-509A-4E0C-BD8F-776D6264C800}" destId="{A47A21E5-212A-4031-8673-7F6D049F084E}" srcOrd="2" destOrd="0" parTransId="{9B46A4CA-1BB5-433B-8AE9-71E0162B0F21}" sibTransId="{83CB32D6-2F18-49B9-93D1-ADBD4AD012DE}"/>
    <dgm:cxn modelId="{669D473D-9FB2-4001-B68B-B32494660393}" srcId="{A47A21E5-212A-4031-8673-7F6D049F084E}" destId="{C8DC0DB2-EFDF-488F-9FF7-50BD74109842}" srcOrd="0" destOrd="0" parTransId="{98AA912F-29B7-4615-A9D7-F5843B10B118}" sibTransId="{9351FB66-4DFC-4FE0-813D-EC7F3404E0F1}"/>
    <dgm:cxn modelId="{2A3FC840-13E3-490A-921B-64E7B0EF9B75}" type="presOf" srcId="{37948F0A-6431-422E-B27C-D2B7362CB70E}" destId="{2FCD6C42-51F4-4C65-8C5C-97E5AC81492D}" srcOrd="0" destOrd="0" presId="urn:microsoft.com/office/officeart/2005/8/layout/chevron2"/>
    <dgm:cxn modelId="{A7EC535D-EC36-4D75-9E3B-1E1D2738E831}" srcId="{1280F86D-509A-4E0C-BD8F-776D6264C800}" destId="{9918786A-84F0-4A85-ABFD-25A1CA960A5E}" srcOrd="0" destOrd="0" parTransId="{4BD945A7-9229-4F16-882F-EB95F7D0D955}" sibTransId="{3691998E-52B1-4CBB-910C-94C94A57E5A8}"/>
    <dgm:cxn modelId="{7F888B5D-3C7F-4F42-A7B0-034CAAA58609}" type="presOf" srcId="{1280F86D-509A-4E0C-BD8F-776D6264C800}" destId="{C5D6BC2F-AE45-4441-99BE-295111EA47FB}" srcOrd="0" destOrd="0" presId="urn:microsoft.com/office/officeart/2005/8/layout/chevron2"/>
    <dgm:cxn modelId="{41F11461-AFCB-4749-902D-43B47C1C1313}" type="presOf" srcId="{504CBCBF-DA27-46C5-BCCD-BDDF9EC622C7}" destId="{10927A20-A407-4B17-8B5F-BC11A07F326E}" srcOrd="0" destOrd="0" presId="urn:microsoft.com/office/officeart/2005/8/layout/chevron2"/>
    <dgm:cxn modelId="{B4E64663-2C0D-4326-B1A0-45489B216F0A}" type="presOf" srcId="{9918786A-84F0-4A85-ABFD-25A1CA960A5E}" destId="{FA98C7ED-333D-4035-885A-DA91FD7DFEF2}" srcOrd="0" destOrd="0" presId="urn:microsoft.com/office/officeart/2005/8/layout/chevron2"/>
    <dgm:cxn modelId="{27EEC96F-C786-44A4-938B-BD7E6DA2D215}" srcId="{1280F86D-509A-4E0C-BD8F-776D6264C800}" destId="{000DC051-1761-49D5-AFE9-4ACB356C3E21}" srcOrd="1" destOrd="0" parTransId="{1156C2D5-3260-45DB-B281-B03F75DB9D01}" sibTransId="{C92C5600-ADE6-4A91-8552-8F7FD6B35B7D}"/>
    <dgm:cxn modelId="{AC59BA52-A089-4803-B977-5C5B79E14298}" srcId="{1280F86D-509A-4E0C-BD8F-776D6264C800}" destId="{288813B5-64AD-4CA9-805F-60B5FB4639BE}" srcOrd="3" destOrd="0" parTransId="{C025A17C-E1F7-4ABD-9B90-3D10973EFB66}" sibTransId="{E8A86FAE-6C9A-42E8-9DA2-8C2F870C73FA}"/>
    <dgm:cxn modelId="{310A757F-AB02-4228-9D3B-18D108DB48FC}" type="presOf" srcId="{F986D595-A1C6-4BDB-BD0F-77E6AE484F6C}" destId="{10927A20-A407-4B17-8B5F-BC11A07F326E}" srcOrd="0" destOrd="1" presId="urn:microsoft.com/office/officeart/2005/8/layout/chevron2"/>
    <dgm:cxn modelId="{A06D2080-DB6B-4031-8217-B1467734E374}" type="presOf" srcId="{7569F221-F894-43FA-8F7C-18BC4D2A4A69}" destId="{B17251D6-C70E-4C8C-90E6-E5BB4495BAC5}" srcOrd="0" destOrd="0" presId="urn:microsoft.com/office/officeart/2005/8/layout/chevron2"/>
    <dgm:cxn modelId="{44EE9F8D-C976-4E99-BDF2-000128B3A524}" type="presOf" srcId="{7897DA29-3DB3-4D9E-B9C6-592821932F68}" destId="{BCBCBAD6-5365-41B9-BC99-51316B42CE26}" srcOrd="0" destOrd="0" presId="urn:microsoft.com/office/officeart/2005/8/layout/chevron2"/>
    <dgm:cxn modelId="{D567D58F-C9DB-4086-A834-2186A4B4BD4F}" type="presOf" srcId="{000DC051-1761-49D5-AFE9-4ACB356C3E21}" destId="{ADD749C9-B35A-4744-8E68-FBFC3310DA07}" srcOrd="0" destOrd="0" presId="urn:microsoft.com/office/officeart/2005/8/layout/chevron2"/>
    <dgm:cxn modelId="{E923C791-4BCC-4577-A2CC-C78AF0A2C73C}" srcId="{7897DA29-3DB3-4D9E-B9C6-592821932F68}" destId="{37948F0A-6431-422E-B27C-D2B7362CB70E}" srcOrd="0" destOrd="0" parTransId="{9B687BCD-ED39-4DBC-8EEE-30C2C5E3FD26}" sibTransId="{8A235C4E-544B-4CCA-A3DF-614AB73B6914}"/>
    <dgm:cxn modelId="{0698E09A-6969-4849-BFCA-C437635601A6}" srcId="{1280F86D-509A-4E0C-BD8F-776D6264C800}" destId="{7897DA29-3DB3-4D9E-B9C6-592821932F68}" srcOrd="4" destOrd="0" parTransId="{CBBF2FC6-54C8-46C7-99D8-DE87D15553CF}" sibTransId="{BC252C90-6B16-4EA1-9783-05509491C9CC}"/>
    <dgm:cxn modelId="{233C719E-91F8-45E8-9DE2-4467D0D57415}" srcId="{288813B5-64AD-4CA9-805F-60B5FB4639BE}" destId="{7569F221-F894-43FA-8F7C-18BC4D2A4A69}" srcOrd="0" destOrd="0" parTransId="{A33B6A73-0F1D-45B1-9E29-C7813EF83B5A}" sibTransId="{0EA31042-DDC1-4CB6-A3C8-DE933A6CD6A3}"/>
    <dgm:cxn modelId="{0333CDAC-C00A-453F-945F-529365D971B8}" type="presOf" srcId="{CD7386DA-7960-4EF7-90CC-F0E5F27B3DBE}" destId="{5CE47A3A-C6F4-470E-B2A1-5796BA9D17F0}" srcOrd="0" destOrd="1" presId="urn:microsoft.com/office/officeart/2005/8/layout/chevron2"/>
    <dgm:cxn modelId="{0011B4B4-3134-49DB-939E-B3ECFA9CBA57}" type="presOf" srcId="{803157DB-1F71-47FD-8091-2CAE663ED82A}" destId="{5CE47A3A-C6F4-470E-B2A1-5796BA9D17F0}" srcOrd="0" destOrd="0" presId="urn:microsoft.com/office/officeart/2005/8/layout/chevron2"/>
    <dgm:cxn modelId="{639FF7CD-CB3F-4B76-AB2C-2629CF765386}" srcId="{9918786A-84F0-4A85-ABFD-25A1CA960A5E}" destId="{803157DB-1F71-47FD-8091-2CAE663ED82A}" srcOrd="0" destOrd="0" parTransId="{A79AD287-AAFD-4DE8-9306-934E102A0A04}" sibTransId="{BC891C39-4DDC-48CA-BD44-E305B1184082}"/>
    <dgm:cxn modelId="{C7E44CD1-2244-4123-9430-1726EFD572D2}" type="presOf" srcId="{A47A21E5-212A-4031-8673-7F6D049F084E}" destId="{B49910B4-6850-4FAA-A0F6-D05F3AD8CC09}" srcOrd="0" destOrd="0" presId="urn:microsoft.com/office/officeart/2005/8/layout/chevron2"/>
    <dgm:cxn modelId="{35105501-ED3C-4C8F-B735-4453F6E2AE02}" type="presParOf" srcId="{C5D6BC2F-AE45-4441-99BE-295111EA47FB}" destId="{F2C0D781-2E18-4787-84DB-8BF76FE75236}" srcOrd="0" destOrd="0" presId="urn:microsoft.com/office/officeart/2005/8/layout/chevron2"/>
    <dgm:cxn modelId="{67466C1D-118D-447E-B138-BDD12D3E25EA}" type="presParOf" srcId="{F2C0D781-2E18-4787-84DB-8BF76FE75236}" destId="{FA98C7ED-333D-4035-885A-DA91FD7DFEF2}" srcOrd="0" destOrd="0" presId="urn:microsoft.com/office/officeart/2005/8/layout/chevron2"/>
    <dgm:cxn modelId="{F80CA566-D573-4736-83A1-18EDD6D4ED98}" type="presParOf" srcId="{F2C0D781-2E18-4787-84DB-8BF76FE75236}" destId="{5CE47A3A-C6F4-470E-B2A1-5796BA9D17F0}" srcOrd="1" destOrd="0" presId="urn:microsoft.com/office/officeart/2005/8/layout/chevron2"/>
    <dgm:cxn modelId="{205EF74D-B864-43E3-8033-A8420FA0E54D}" type="presParOf" srcId="{C5D6BC2F-AE45-4441-99BE-295111EA47FB}" destId="{EEB15D4D-4770-43EA-BBB2-B09B836480FA}" srcOrd="1" destOrd="0" presId="urn:microsoft.com/office/officeart/2005/8/layout/chevron2"/>
    <dgm:cxn modelId="{38CE9909-DE95-44E9-8A8A-E9AEF3419FBA}" type="presParOf" srcId="{C5D6BC2F-AE45-4441-99BE-295111EA47FB}" destId="{1ED25D71-CAED-4312-9841-4A023B15801D}" srcOrd="2" destOrd="0" presId="urn:microsoft.com/office/officeart/2005/8/layout/chevron2"/>
    <dgm:cxn modelId="{07D42B42-C807-4B1B-949C-F83BB51D1FB2}" type="presParOf" srcId="{1ED25D71-CAED-4312-9841-4A023B15801D}" destId="{ADD749C9-B35A-4744-8E68-FBFC3310DA07}" srcOrd="0" destOrd="0" presId="urn:microsoft.com/office/officeart/2005/8/layout/chevron2"/>
    <dgm:cxn modelId="{18F87D09-15C3-4548-8DD0-E85F9B7CB506}" type="presParOf" srcId="{1ED25D71-CAED-4312-9841-4A023B15801D}" destId="{10927A20-A407-4B17-8B5F-BC11A07F326E}" srcOrd="1" destOrd="0" presId="urn:microsoft.com/office/officeart/2005/8/layout/chevron2"/>
    <dgm:cxn modelId="{B2FD59C4-2DEF-4423-81E7-E333A7A5C88E}" type="presParOf" srcId="{C5D6BC2F-AE45-4441-99BE-295111EA47FB}" destId="{8EB1F3ED-3DB4-4E3D-97CB-2BAD644EEE83}" srcOrd="3" destOrd="0" presId="urn:microsoft.com/office/officeart/2005/8/layout/chevron2"/>
    <dgm:cxn modelId="{7B8F8C95-63C8-4A75-BFBB-80CA846DAFC4}" type="presParOf" srcId="{C5D6BC2F-AE45-4441-99BE-295111EA47FB}" destId="{C8603140-9872-4663-96CD-888FBD1414C5}" srcOrd="4" destOrd="0" presId="urn:microsoft.com/office/officeart/2005/8/layout/chevron2"/>
    <dgm:cxn modelId="{D7DCD479-81AD-40E9-BA3E-5774ADF573EB}" type="presParOf" srcId="{C8603140-9872-4663-96CD-888FBD1414C5}" destId="{B49910B4-6850-4FAA-A0F6-D05F3AD8CC09}" srcOrd="0" destOrd="0" presId="urn:microsoft.com/office/officeart/2005/8/layout/chevron2"/>
    <dgm:cxn modelId="{F62BFC08-193D-4FB1-9CFB-BF83BA0BA2D9}" type="presParOf" srcId="{C8603140-9872-4663-96CD-888FBD1414C5}" destId="{78601DD8-6106-4AF3-B5EB-3D3532A9A673}" srcOrd="1" destOrd="0" presId="urn:microsoft.com/office/officeart/2005/8/layout/chevron2"/>
    <dgm:cxn modelId="{889F37BE-3B31-43F3-A5E0-883DAC93DC7F}" type="presParOf" srcId="{C5D6BC2F-AE45-4441-99BE-295111EA47FB}" destId="{7FA80B01-237C-4960-BD29-0CB1C3AD2425}" srcOrd="5" destOrd="0" presId="urn:microsoft.com/office/officeart/2005/8/layout/chevron2"/>
    <dgm:cxn modelId="{602CC66E-FAA2-4B51-9367-543A340A0B07}" type="presParOf" srcId="{C5D6BC2F-AE45-4441-99BE-295111EA47FB}" destId="{B046DBDA-FF65-466A-8700-CFB9CD555550}" srcOrd="6" destOrd="0" presId="urn:microsoft.com/office/officeart/2005/8/layout/chevron2"/>
    <dgm:cxn modelId="{BB02AC01-0D48-4995-B07A-60D8893473DB}" type="presParOf" srcId="{B046DBDA-FF65-466A-8700-CFB9CD555550}" destId="{962B8CBB-B13A-4F6A-871F-DF9E3C27D92C}" srcOrd="0" destOrd="0" presId="urn:microsoft.com/office/officeart/2005/8/layout/chevron2"/>
    <dgm:cxn modelId="{48B562DC-5DA0-4365-A9A4-F018DD2D72A8}" type="presParOf" srcId="{B046DBDA-FF65-466A-8700-CFB9CD555550}" destId="{B17251D6-C70E-4C8C-90E6-E5BB4495BAC5}" srcOrd="1" destOrd="0" presId="urn:microsoft.com/office/officeart/2005/8/layout/chevron2"/>
    <dgm:cxn modelId="{8D4B0B77-169E-448A-8E62-9E738D450814}" type="presParOf" srcId="{C5D6BC2F-AE45-4441-99BE-295111EA47FB}" destId="{47D0B9B0-6220-48F7-9956-7DFE81029B1D}" srcOrd="7" destOrd="0" presId="urn:microsoft.com/office/officeart/2005/8/layout/chevron2"/>
    <dgm:cxn modelId="{1519D0C0-8894-4FDF-97B1-C4B655646298}" type="presParOf" srcId="{C5D6BC2F-AE45-4441-99BE-295111EA47FB}" destId="{04DFEBAB-3383-4323-87DA-247578A44388}" srcOrd="8" destOrd="0" presId="urn:microsoft.com/office/officeart/2005/8/layout/chevron2"/>
    <dgm:cxn modelId="{B35B68B7-739A-41EC-8FCD-DB3ADC551790}" type="presParOf" srcId="{04DFEBAB-3383-4323-87DA-247578A44388}" destId="{BCBCBAD6-5365-41B9-BC99-51316B42CE26}" srcOrd="0" destOrd="0" presId="urn:microsoft.com/office/officeart/2005/8/layout/chevron2"/>
    <dgm:cxn modelId="{D456D58D-5894-4A2F-975E-A3A2AEFBD647}" type="presParOf" srcId="{04DFEBAB-3383-4323-87DA-247578A44388}" destId="{2FCD6C42-51F4-4C65-8C5C-97E5AC81492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80F86D-509A-4E0C-BD8F-776D6264C80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cs-CZ"/>
        </a:p>
      </dgm:t>
    </dgm:pt>
    <dgm:pt modelId="{9918786A-84F0-4A85-ABFD-25A1CA960A5E}">
      <dgm:prSet phldrT="[Text]"/>
      <dgm:spPr/>
      <dgm:t>
        <a:bodyPr/>
        <a:lstStyle/>
        <a:p>
          <a:r>
            <a:rPr lang="en-AU" b="0" dirty="0"/>
            <a:t>Decision on commercialization</a:t>
          </a:r>
        </a:p>
      </dgm:t>
    </dgm:pt>
    <dgm:pt modelId="{4BD945A7-9229-4F16-882F-EB95F7D0D955}" type="parTrans" cxnId="{A7EC535D-EC36-4D75-9E3B-1E1D2738E831}">
      <dgm:prSet/>
      <dgm:spPr/>
      <dgm:t>
        <a:bodyPr/>
        <a:lstStyle/>
        <a:p>
          <a:endParaRPr lang="cs-CZ"/>
        </a:p>
      </dgm:t>
    </dgm:pt>
    <dgm:pt modelId="{3691998E-52B1-4CBB-910C-94C94A57E5A8}" type="sibTrans" cxnId="{A7EC535D-EC36-4D75-9E3B-1E1D2738E831}">
      <dgm:prSet/>
      <dgm:spPr/>
      <dgm:t>
        <a:bodyPr/>
        <a:lstStyle/>
        <a:p>
          <a:endParaRPr lang="cs-CZ"/>
        </a:p>
      </dgm:t>
    </dgm:pt>
    <dgm:pt modelId="{803157DB-1F71-47FD-8091-2CAE663ED82A}">
      <dgm:prSet phldrT="[Text]" custT="1"/>
      <dgm:spPr/>
      <dgm:t>
        <a:bodyPr/>
        <a:lstStyle/>
        <a:p>
          <a:pPr algn="just" rtl="0"/>
          <a:r>
            <a:rPr lang="en-AU" sz="800" dirty="0"/>
            <a:t>1. Convening a Commercialization Board to consider the proposal.</a:t>
          </a:r>
          <a:r>
            <a:rPr lang="en-AU" sz="800" dirty="0">
              <a:latin typeface="Calibri Light" panose="020F0302020204030204"/>
            </a:rPr>
            <a:t> </a:t>
          </a:r>
          <a:endParaRPr lang="en-AU" sz="800" dirty="0"/>
        </a:p>
      </dgm:t>
    </dgm:pt>
    <dgm:pt modelId="{A79AD287-AAFD-4DE8-9306-934E102A0A04}" type="parTrans" cxnId="{639FF7CD-CB3F-4B76-AB2C-2629CF765386}">
      <dgm:prSet/>
      <dgm:spPr/>
      <dgm:t>
        <a:bodyPr/>
        <a:lstStyle/>
        <a:p>
          <a:endParaRPr lang="cs-CZ"/>
        </a:p>
      </dgm:t>
    </dgm:pt>
    <dgm:pt modelId="{BC891C39-4DDC-48CA-BD44-E305B1184082}" type="sibTrans" cxnId="{639FF7CD-CB3F-4B76-AB2C-2629CF765386}">
      <dgm:prSet/>
      <dgm:spPr/>
      <dgm:t>
        <a:bodyPr/>
        <a:lstStyle/>
        <a:p>
          <a:endParaRPr lang="cs-CZ"/>
        </a:p>
      </dgm:t>
    </dgm:pt>
    <dgm:pt modelId="{000DC051-1761-49D5-AFE9-4ACB356C3E21}">
      <dgm:prSet phldrT="[Text]"/>
      <dgm:spPr/>
      <dgm:t>
        <a:bodyPr/>
        <a:lstStyle/>
        <a:p>
          <a:r>
            <a:rPr lang="en-AU" dirty="0"/>
            <a:t>Commercialization project</a:t>
          </a:r>
        </a:p>
      </dgm:t>
    </dgm:pt>
    <dgm:pt modelId="{1156C2D5-3260-45DB-B281-B03F75DB9D01}" type="parTrans" cxnId="{27EEC96F-C786-44A4-938B-BD7E6DA2D215}">
      <dgm:prSet/>
      <dgm:spPr/>
      <dgm:t>
        <a:bodyPr/>
        <a:lstStyle/>
        <a:p>
          <a:endParaRPr lang="cs-CZ"/>
        </a:p>
      </dgm:t>
    </dgm:pt>
    <dgm:pt modelId="{C92C5600-ADE6-4A91-8552-8F7FD6B35B7D}" type="sibTrans" cxnId="{27EEC96F-C786-44A4-938B-BD7E6DA2D215}">
      <dgm:prSet/>
      <dgm:spPr/>
      <dgm:t>
        <a:bodyPr/>
        <a:lstStyle/>
        <a:p>
          <a:endParaRPr lang="cs-CZ"/>
        </a:p>
      </dgm:t>
    </dgm:pt>
    <dgm:pt modelId="{504CBCBF-DA27-46C5-BCCD-BDDF9EC622C7}">
      <dgm:prSet phldrT="[Text]" custT="1"/>
      <dgm:spPr/>
      <dgm:t>
        <a:bodyPr/>
        <a:lstStyle/>
        <a:p>
          <a:pPr algn="just"/>
          <a:r>
            <a:rPr lang="en-AU" sz="800" b="0" dirty="0"/>
            <a:t>3. </a:t>
          </a:r>
          <a:r>
            <a:rPr lang="en-AU" sz="800" dirty="0"/>
            <a:t>Within 2 months of the Rector's positive decision, the commercialization project is prepared.</a:t>
          </a:r>
        </a:p>
      </dgm:t>
    </dgm:pt>
    <dgm:pt modelId="{6FA35A28-1429-4809-A73D-E5FE67DA7E2E}" type="parTrans" cxnId="{0591B613-859B-466B-A34A-8F12CE0FADD9}">
      <dgm:prSet/>
      <dgm:spPr/>
      <dgm:t>
        <a:bodyPr/>
        <a:lstStyle/>
        <a:p>
          <a:endParaRPr lang="cs-CZ"/>
        </a:p>
      </dgm:t>
    </dgm:pt>
    <dgm:pt modelId="{FC04025D-C131-4B51-A265-B1277D3723F7}" type="sibTrans" cxnId="{0591B613-859B-466B-A34A-8F12CE0FADD9}">
      <dgm:prSet/>
      <dgm:spPr/>
      <dgm:t>
        <a:bodyPr/>
        <a:lstStyle/>
        <a:p>
          <a:endParaRPr lang="cs-CZ"/>
        </a:p>
      </dgm:t>
    </dgm:pt>
    <dgm:pt modelId="{A47A21E5-212A-4031-8673-7F6D049F084E}">
      <dgm:prSet phldrT="[Text]"/>
      <dgm:spPr/>
      <dgm:t>
        <a:bodyPr/>
        <a:lstStyle/>
        <a:p>
          <a:r>
            <a:rPr lang="en-AU" dirty="0"/>
            <a:t>Agreements</a:t>
          </a:r>
        </a:p>
      </dgm:t>
    </dgm:pt>
    <dgm:pt modelId="{9B46A4CA-1BB5-433B-8AE9-71E0162B0F21}" type="parTrans" cxnId="{3B989238-3478-4169-911C-1E2DE2F18C78}">
      <dgm:prSet/>
      <dgm:spPr/>
      <dgm:t>
        <a:bodyPr/>
        <a:lstStyle/>
        <a:p>
          <a:endParaRPr lang="cs-CZ"/>
        </a:p>
      </dgm:t>
    </dgm:pt>
    <dgm:pt modelId="{83CB32D6-2F18-49B9-93D1-ADBD4AD012DE}" type="sibTrans" cxnId="{3B989238-3478-4169-911C-1E2DE2F18C78}">
      <dgm:prSet/>
      <dgm:spPr/>
      <dgm:t>
        <a:bodyPr/>
        <a:lstStyle/>
        <a:p>
          <a:endParaRPr lang="cs-CZ"/>
        </a:p>
      </dgm:t>
    </dgm:pt>
    <dgm:pt modelId="{C8DC0DB2-EFDF-488F-9FF7-50BD74109842}">
      <dgm:prSet phldrT="[Text]" custT="1"/>
      <dgm:spPr/>
      <dgm:t>
        <a:bodyPr/>
        <a:lstStyle/>
        <a:p>
          <a:pPr algn="just" rtl="0"/>
          <a:r>
            <a:rPr lang="en-AU" sz="800" dirty="0"/>
            <a:t>4. This is followed by the creation of a cooperation agreement and an agreement for the use of the results.</a:t>
          </a:r>
        </a:p>
      </dgm:t>
    </dgm:pt>
    <dgm:pt modelId="{98AA912F-29B7-4615-A9D7-F5843B10B118}" type="parTrans" cxnId="{669D473D-9FB2-4001-B68B-B32494660393}">
      <dgm:prSet/>
      <dgm:spPr/>
      <dgm:t>
        <a:bodyPr/>
        <a:lstStyle/>
        <a:p>
          <a:endParaRPr lang="cs-CZ"/>
        </a:p>
      </dgm:t>
    </dgm:pt>
    <dgm:pt modelId="{9351FB66-4DFC-4FE0-813D-EC7F3404E0F1}" type="sibTrans" cxnId="{669D473D-9FB2-4001-B68B-B32494660393}">
      <dgm:prSet/>
      <dgm:spPr/>
      <dgm:t>
        <a:bodyPr/>
        <a:lstStyle/>
        <a:p>
          <a:endParaRPr lang="cs-CZ"/>
        </a:p>
      </dgm:t>
    </dgm:pt>
    <dgm:pt modelId="{CD7386DA-7960-4EF7-90CC-F0E5F27B3DBE}">
      <dgm:prSet phldrT="[Text]" custT="1"/>
      <dgm:spPr/>
      <dgm:t>
        <a:bodyPr/>
        <a:lstStyle/>
        <a:p>
          <a:pPr algn="just"/>
          <a:r>
            <a:rPr lang="en-AU" sz="800" dirty="0"/>
            <a:t>2. If the Board decides to commercialize, the Vice-Rector for Research and Creative Activities will approach eligible persons to develop a commercialization project.</a:t>
          </a:r>
        </a:p>
      </dgm:t>
    </dgm:pt>
    <dgm:pt modelId="{835BC083-3693-4BEB-8CCD-53BDC314AEDC}" type="sibTrans" cxnId="{0ECE3830-12FC-4A6F-8C54-F6647A797AFD}">
      <dgm:prSet/>
      <dgm:spPr/>
      <dgm:t>
        <a:bodyPr/>
        <a:lstStyle/>
        <a:p>
          <a:endParaRPr lang="cs-CZ"/>
        </a:p>
      </dgm:t>
    </dgm:pt>
    <dgm:pt modelId="{9FE0B1A9-E352-4414-92BC-227E610E20A8}" type="parTrans" cxnId="{0ECE3830-12FC-4A6F-8C54-F6647A797AFD}">
      <dgm:prSet/>
      <dgm:spPr/>
      <dgm:t>
        <a:bodyPr/>
        <a:lstStyle/>
        <a:p>
          <a:endParaRPr lang="cs-CZ"/>
        </a:p>
      </dgm:t>
    </dgm:pt>
    <dgm:pt modelId="{4F5B15AA-3046-4B12-8EF6-3740A462D395}">
      <dgm:prSet/>
      <dgm:spPr/>
      <dgm:t>
        <a:bodyPr/>
        <a:lstStyle/>
        <a:p>
          <a:pPr algn="l"/>
          <a:endParaRPr lang="en-AU" sz="1100" dirty="0"/>
        </a:p>
      </dgm:t>
    </dgm:pt>
    <dgm:pt modelId="{AB5DA106-D101-43D5-ABE9-30712E0BB834}" type="parTrans" cxnId="{2E68948B-0C14-4EFB-9DA5-8991F09B4392}">
      <dgm:prSet/>
      <dgm:spPr/>
      <dgm:t>
        <a:bodyPr/>
        <a:lstStyle/>
        <a:p>
          <a:endParaRPr lang="cs-CZ"/>
        </a:p>
      </dgm:t>
    </dgm:pt>
    <dgm:pt modelId="{8575F7BE-A736-4134-8276-644C97ACFA59}" type="sibTrans" cxnId="{2E68948B-0C14-4EFB-9DA5-8991F09B4392}">
      <dgm:prSet/>
      <dgm:spPr/>
      <dgm:t>
        <a:bodyPr/>
        <a:lstStyle/>
        <a:p>
          <a:endParaRPr lang="cs-CZ"/>
        </a:p>
      </dgm:t>
    </dgm:pt>
    <dgm:pt modelId="{597BB86C-A36E-42B8-A92E-5A8986F8B10C}">
      <dgm:prSet phldrT="[Text]" custT="1"/>
      <dgm:spPr/>
      <dgm:t>
        <a:bodyPr/>
        <a:lstStyle/>
        <a:p>
          <a:pPr algn="just" rtl="0"/>
          <a:r>
            <a:rPr lang="en-AU" sz="800" dirty="0"/>
            <a:t>5. The originator is invited to conclude a cooperation agreement with UHK and to cooperate in the preparation of the agreement on the use of the results (UHK and</a:t>
          </a:r>
          <a:r>
            <a:rPr lang="en-AU" sz="800" dirty="0">
              <a:latin typeface="Calibri Light" panose="020F0302020204030204"/>
            </a:rPr>
            <a:t> </a:t>
          </a:r>
          <a:r>
            <a:rPr lang="en-AU" sz="800" dirty="0"/>
            <a:t> the other party, if any).</a:t>
          </a:r>
        </a:p>
      </dgm:t>
    </dgm:pt>
    <dgm:pt modelId="{465E2CDF-AEB3-4D79-AEA0-791EA66F7250}" type="parTrans" cxnId="{579C91FD-66C4-4F7D-AACA-2B31E9A7E3E6}">
      <dgm:prSet/>
      <dgm:spPr/>
      <dgm:t>
        <a:bodyPr/>
        <a:lstStyle/>
        <a:p>
          <a:endParaRPr lang="cs-CZ"/>
        </a:p>
      </dgm:t>
    </dgm:pt>
    <dgm:pt modelId="{C783AA87-2007-4A21-8CB1-A91E28DC13EF}" type="sibTrans" cxnId="{579C91FD-66C4-4F7D-AACA-2B31E9A7E3E6}">
      <dgm:prSet/>
      <dgm:spPr/>
      <dgm:t>
        <a:bodyPr/>
        <a:lstStyle/>
        <a:p>
          <a:endParaRPr lang="cs-CZ"/>
        </a:p>
      </dgm:t>
    </dgm:pt>
    <dgm:pt modelId="{93C46BC7-33D8-4B1B-A88A-CF98D3C84B4C}">
      <dgm:prSet phldrT="[Text]" custT="1"/>
      <dgm:spPr/>
      <dgm:t>
        <a:bodyPr/>
        <a:lstStyle/>
        <a:p>
          <a:pPr algn="just" rtl="0"/>
          <a:r>
            <a:rPr lang="en-AU" sz="800" dirty="0"/>
            <a:t>6. The agreements are checked by the lawyer, approved by the Vice-Rector and forwarded for the Rector's signature.</a:t>
          </a:r>
          <a:r>
            <a:rPr lang="en-AU" sz="800" dirty="0">
              <a:latin typeface="Calibri Light" panose="020F0302020204030204"/>
            </a:rPr>
            <a:t> </a:t>
          </a:r>
          <a:endParaRPr lang="en-AU" sz="800" dirty="0"/>
        </a:p>
      </dgm:t>
    </dgm:pt>
    <dgm:pt modelId="{71AB7C3D-80B0-45F6-ABD6-DEF0D72FF56C}" type="parTrans" cxnId="{073F1F3B-88AD-4845-9CCD-3DC89B084DB5}">
      <dgm:prSet/>
      <dgm:spPr/>
      <dgm:t>
        <a:bodyPr/>
        <a:lstStyle/>
        <a:p>
          <a:endParaRPr lang="cs-CZ"/>
        </a:p>
      </dgm:t>
    </dgm:pt>
    <dgm:pt modelId="{8F4EE804-2C5A-4B51-A2CF-27137B31E1AE}" type="sibTrans" cxnId="{073F1F3B-88AD-4845-9CCD-3DC89B084DB5}">
      <dgm:prSet/>
      <dgm:spPr/>
      <dgm:t>
        <a:bodyPr/>
        <a:lstStyle/>
        <a:p>
          <a:endParaRPr lang="cs-CZ"/>
        </a:p>
      </dgm:t>
    </dgm:pt>
    <dgm:pt modelId="{FFA1E04C-A758-4B51-A541-0269F12656F0}">
      <dgm:prSet phldrT="[Text]" custT="1"/>
      <dgm:spPr/>
      <dgm:t>
        <a:bodyPr/>
        <a:lstStyle/>
        <a:p>
          <a:pPr algn="just"/>
          <a:r>
            <a:rPr lang="en-AU" sz="800" dirty="0"/>
            <a:t>7. The signed agreements are handed over in original to each party.</a:t>
          </a:r>
        </a:p>
      </dgm:t>
    </dgm:pt>
    <dgm:pt modelId="{79BC5DF2-E9EC-48AC-9A1C-381CB93067FE}" type="parTrans" cxnId="{0C51D565-A149-4DD0-B24E-692AB006C8FB}">
      <dgm:prSet/>
      <dgm:spPr/>
      <dgm:t>
        <a:bodyPr/>
        <a:lstStyle/>
        <a:p>
          <a:endParaRPr lang="cs-CZ"/>
        </a:p>
      </dgm:t>
    </dgm:pt>
    <dgm:pt modelId="{E5C3D218-6548-4A2F-8A95-3F29556A833D}" type="sibTrans" cxnId="{0C51D565-A149-4DD0-B24E-692AB006C8FB}">
      <dgm:prSet/>
      <dgm:spPr/>
      <dgm:t>
        <a:bodyPr/>
        <a:lstStyle/>
        <a:p>
          <a:endParaRPr lang="cs-CZ"/>
        </a:p>
      </dgm:t>
    </dgm:pt>
    <dgm:pt modelId="{C5D6BC2F-AE45-4441-99BE-295111EA47FB}" type="pres">
      <dgm:prSet presAssocID="{1280F86D-509A-4E0C-BD8F-776D6264C800}" presName="linearFlow" presStyleCnt="0">
        <dgm:presLayoutVars>
          <dgm:dir/>
          <dgm:animLvl val="lvl"/>
          <dgm:resizeHandles val="exact"/>
        </dgm:presLayoutVars>
      </dgm:prSet>
      <dgm:spPr/>
    </dgm:pt>
    <dgm:pt modelId="{F2C0D781-2E18-4787-84DB-8BF76FE75236}" type="pres">
      <dgm:prSet presAssocID="{9918786A-84F0-4A85-ABFD-25A1CA960A5E}" presName="composite" presStyleCnt="0"/>
      <dgm:spPr/>
    </dgm:pt>
    <dgm:pt modelId="{FA98C7ED-333D-4035-885A-DA91FD7DFEF2}" type="pres">
      <dgm:prSet presAssocID="{9918786A-84F0-4A85-ABFD-25A1CA960A5E}" presName="parentText" presStyleLbl="alignNode1" presStyleIdx="0" presStyleCnt="3">
        <dgm:presLayoutVars>
          <dgm:chMax val="1"/>
          <dgm:bulletEnabled val="1"/>
        </dgm:presLayoutVars>
      </dgm:prSet>
      <dgm:spPr/>
    </dgm:pt>
    <dgm:pt modelId="{5CE47A3A-C6F4-470E-B2A1-5796BA9D17F0}" type="pres">
      <dgm:prSet presAssocID="{9918786A-84F0-4A85-ABFD-25A1CA960A5E}" presName="descendantText" presStyleLbl="alignAcc1" presStyleIdx="0" presStyleCnt="3">
        <dgm:presLayoutVars>
          <dgm:bulletEnabled val="1"/>
        </dgm:presLayoutVars>
      </dgm:prSet>
      <dgm:spPr/>
    </dgm:pt>
    <dgm:pt modelId="{EEB15D4D-4770-43EA-BBB2-B09B836480FA}" type="pres">
      <dgm:prSet presAssocID="{3691998E-52B1-4CBB-910C-94C94A57E5A8}" presName="sp" presStyleCnt="0"/>
      <dgm:spPr/>
    </dgm:pt>
    <dgm:pt modelId="{1ED25D71-CAED-4312-9841-4A023B15801D}" type="pres">
      <dgm:prSet presAssocID="{000DC051-1761-49D5-AFE9-4ACB356C3E21}" presName="composite" presStyleCnt="0"/>
      <dgm:spPr/>
    </dgm:pt>
    <dgm:pt modelId="{ADD749C9-B35A-4744-8E68-FBFC3310DA07}" type="pres">
      <dgm:prSet presAssocID="{000DC051-1761-49D5-AFE9-4ACB356C3E21}" presName="parentText" presStyleLbl="alignNode1" presStyleIdx="1" presStyleCnt="3">
        <dgm:presLayoutVars>
          <dgm:chMax val="1"/>
          <dgm:bulletEnabled val="1"/>
        </dgm:presLayoutVars>
      </dgm:prSet>
      <dgm:spPr/>
    </dgm:pt>
    <dgm:pt modelId="{10927A20-A407-4B17-8B5F-BC11A07F326E}" type="pres">
      <dgm:prSet presAssocID="{000DC051-1761-49D5-AFE9-4ACB356C3E21}" presName="descendantText" presStyleLbl="alignAcc1" presStyleIdx="1" presStyleCnt="3">
        <dgm:presLayoutVars>
          <dgm:bulletEnabled val="1"/>
        </dgm:presLayoutVars>
      </dgm:prSet>
      <dgm:spPr/>
    </dgm:pt>
    <dgm:pt modelId="{8EB1F3ED-3DB4-4E3D-97CB-2BAD644EEE83}" type="pres">
      <dgm:prSet presAssocID="{C92C5600-ADE6-4A91-8552-8F7FD6B35B7D}" presName="sp" presStyleCnt="0"/>
      <dgm:spPr/>
    </dgm:pt>
    <dgm:pt modelId="{C8603140-9872-4663-96CD-888FBD1414C5}" type="pres">
      <dgm:prSet presAssocID="{A47A21E5-212A-4031-8673-7F6D049F084E}" presName="composite" presStyleCnt="0"/>
      <dgm:spPr/>
    </dgm:pt>
    <dgm:pt modelId="{B49910B4-6850-4FAA-A0F6-D05F3AD8CC09}" type="pres">
      <dgm:prSet presAssocID="{A47A21E5-212A-4031-8673-7F6D049F084E}" presName="parentText" presStyleLbl="alignNode1" presStyleIdx="2" presStyleCnt="3">
        <dgm:presLayoutVars>
          <dgm:chMax val="1"/>
          <dgm:bulletEnabled val="1"/>
        </dgm:presLayoutVars>
      </dgm:prSet>
      <dgm:spPr/>
    </dgm:pt>
    <dgm:pt modelId="{78601DD8-6106-4AF3-B5EB-3D3532A9A673}" type="pres">
      <dgm:prSet presAssocID="{A47A21E5-212A-4031-8673-7F6D049F084E}" presName="descendantText" presStyleLbl="alignAcc1" presStyleIdx="2" presStyleCnt="3">
        <dgm:presLayoutVars>
          <dgm:bulletEnabled val="1"/>
        </dgm:presLayoutVars>
      </dgm:prSet>
      <dgm:spPr/>
    </dgm:pt>
  </dgm:ptLst>
  <dgm:cxnLst>
    <dgm:cxn modelId="{BAEC1405-B7F7-4904-BC31-25879B6EFFF0}" type="presOf" srcId="{93C46BC7-33D8-4B1B-A88A-CF98D3C84B4C}" destId="{78601DD8-6106-4AF3-B5EB-3D3532A9A673}" srcOrd="0" destOrd="2" presId="urn:microsoft.com/office/officeart/2005/8/layout/chevron2"/>
    <dgm:cxn modelId="{8BE20A12-ED03-4D19-90A3-306E3353BD02}" type="presOf" srcId="{C8DC0DB2-EFDF-488F-9FF7-50BD74109842}" destId="{78601DD8-6106-4AF3-B5EB-3D3532A9A673}" srcOrd="0" destOrd="0" presId="urn:microsoft.com/office/officeart/2005/8/layout/chevron2"/>
    <dgm:cxn modelId="{0591B613-859B-466B-A34A-8F12CE0FADD9}" srcId="{000DC051-1761-49D5-AFE9-4ACB356C3E21}" destId="{504CBCBF-DA27-46C5-BCCD-BDDF9EC622C7}" srcOrd="0" destOrd="0" parTransId="{6FA35A28-1429-4809-A73D-E5FE67DA7E2E}" sibTransId="{FC04025D-C131-4B51-A265-B1277D3723F7}"/>
    <dgm:cxn modelId="{0ECE3830-12FC-4A6F-8C54-F6647A797AFD}" srcId="{9918786A-84F0-4A85-ABFD-25A1CA960A5E}" destId="{CD7386DA-7960-4EF7-90CC-F0E5F27B3DBE}" srcOrd="1" destOrd="0" parTransId="{9FE0B1A9-E352-4414-92BC-227E610E20A8}" sibTransId="{835BC083-3693-4BEB-8CCD-53BDC314AEDC}"/>
    <dgm:cxn modelId="{3B989238-3478-4169-911C-1E2DE2F18C78}" srcId="{1280F86D-509A-4E0C-BD8F-776D6264C800}" destId="{A47A21E5-212A-4031-8673-7F6D049F084E}" srcOrd="2" destOrd="0" parTransId="{9B46A4CA-1BB5-433B-8AE9-71E0162B0F21}" sibTransId="{83CB32D6-2F18-49B9-93D1-ADBD4AD012DE}"/>
    <dgm:cxn modelId="{073F1F3B-88AD-4845-9CCD-3DC89B084DB5}" srcId="{A47A21E5-212A-4031-8673-7F6D049F084E}" destId="{93C46BC7-33D8-4B1B-A88A-CF98D3C84B4C}" srcOrd="2" destOrd="0" parTransId="{71AB7C3D-80B0-45F6-ABD6-DEF0D72FF56C}" sibTransId="{8F4EE804-2C5A-4B51-A2CF-27137B31E1AE}"/>
    <dgm:cxn modelId="{669D473D-9FB2-4001-B68B-B32494660393}" srcId="{A47A21E5-212A-4031-8673-7F6D049F084E}" destId="{C8DC0DB2-EFDF-488F-9FF7-50BD74109842}" srcOrd="0" destOrd="0" parTransId="{98AA912F-29B7-4615-A9D7-F5843B10B118}" sibTransId="{9351FB66-4DFC-4FE0-813D-EC7F3404E0F1}"/>
    <dgm:cxn modelId="{A7EC535D-EC36-4D75-9E3B-1E1D2738E831}" srcId="{1280F86D-509A-4E0C-BD8F-776D6264C800}" destId="{9918786A-84F0-4A85-ABFD-25A1CA960A5E}" srcOrd="0" destOrd="0" parTransId="{4BD945A7-9229-4F16-882F-EB95F7D0D955}" sibTransId="{3691998E-52B1-4CBB-910C-94C94A57E5A8}"/>
    <dgm:cxn modelId="{7F888B5D-3C7F-4F42-A7B0-034CAAA58609}" type="presOf" srcId="{1280F86D-509A-4E0C-BD8F-776D6264C800}" destId="{C5D6BC2F-AE45-4441-99BE-295111EA47FB}" srcOrd="0" destOrd="0" presId="urn:microsoft.com/office/officeart/2005/8/layout/chevron2"/>
    <dgm:cxn modelId="{41F11461-AFCB-4749-902D-43B47C1C1313}" type="presOf" srcId="{504CBCBF-DA27-46C5-BCCD-BDDF9EC622C7}" destId="{10927A20-A407-4B17-8B5F-BC11A07F326E}" srcOrd="0" destOrd="0" presId="urn:microsoft.com/office/officeart/2005/8/layout/chevron2"/>
    <dgm:cxn modelId="{B4E64663-2C0D-4326-B1A0-45489B216F0A}" type="presOf" srcId="{9918786A-84F0-4A85-ABFD-25A1CA960A5E}" destId="{FA98C7ED-333D-4035-885A-DA91FD7DFEF2}" srcOrd="0" destOrd="0" presId="urn:microsoft.com/office/officeart/2005/8/layout/chevron2"/>
    <dgm:cxn modelId="{0C51D565-A149-4DD0-B24E-692AB006C8FB}" srcId="{A47A21E5-212A-4031-8673-7F6D049F084E}" destId="{FFA1E04C-A758-4B51-A541-0269F12656F0}" srcOrd="3" destOrd="0" parTransId="{79BC5DF2-E9EC-48AC-9A1C-381CB93067FE}" sibTransId="{E5C3D218-6548-4A2F-8A95-3F29556A833D}"/>
    <dgm:cxn modelId="{27EEC96F-C786-44A4-938B-BD7E6DA2D215}" srcId="{1280F86D-509A-4E0C-BD8F-776D6264C800}" destId="{000DC051-1761-49D5-AFE9-4ACB356C3E21}" srcOrd="1" destOrd="0" parTransId="{1156C2D5-3260-45DB-B281-B03F75DB9D01}" sibTransId="{C92C5600-ADE6-4A91-8552-8F7FD6B35B7D}"/>
    <dgm:cxn modelId="{2E68948B-0C14-4EFB-9DA5-8991F09B4392}" srcId="{9918786A-84F0-4A85-ABFD-25A1CA960A5E}" destId="{4F5B15AA-3046-4B12-8EF6-3740A462D395}" srcOrd="2" destOrd="0" parTransId="{AB5DA106-D101-43D5-ABE9-30712E0BB834}" sibTransId="{8575F7BE-A736-4134-8276-644C97ACFA59}"/>
    <dgm:cxn modelId="{D567D58F-C9DB-4086-A834-2186A4B4BD4F}" type="presOf" srcId="{000DC051-1761-49D5-AFE9-4ACB356C3E21}" destId="{ADD749C9-B35A-4744-8E68-FBFC3310DA07}" srcOrd="0" destOrd="0" presId="urn:microsoft.com/office/officeart/2005/8/layout/chevron2"/>
    <dgm:cxn modelId="{31779690-96AA-4E9E-9C54-E2E037AFE415}" type="presOf" srcId="{4F5B15AA-3046-4B12-8EF6-3740A462D395}" destId="{5CE47A3A-C6F4-470E-B2A1-5796BA9D17F0}" srcOrd="0" destOrd="2" presId="urn:microsoft.com/office/officeart/2005/8/layout/chevron2"/>
    <dgm:cxn modelId="{C5CCD19D-34F6-4448-99EE-00DF4C7608B5}" type="presOf" srcId="{597BB86C-A36E-42B8-A92E-5A8986F8B10C}" destId="{78601DD8-6106-4AF3-B5EB-3D3532A9A673}" srcOrd="0" destOrd="1" presId="urn:microsoft.com/office/officeart/2005/8/layout/chevron2"/>
    <dgm:cxn modelId="{0333CDAC-C00A-453F-945F-529365D971B8}" type="presOf" srcId="{CD7386DA-7960-4EF7-90CC-F0E5F27B3DBE}" destId="{5CE47A3A-C6F4-470E-B2A1-5796BA9D17F0}" srcOrd="0" destOrd="1" presId="urn:microsoft.com/office/officeart/2005/8/layout/chevron2"/>
    <dgm:cxn modelId="{0011B4B4-3134-49DB-939E-B3ECFA9CBA57}" type="presOf" srcId="{803157DB-1F71-47FD-8091-2CAE663ED82A}" destId="{5CE47A3A-C6F4-470E-B2A1-5796BA9D17F0}" srcOrd="0" destOrd="0" presId="urn:microsoft.com/office/officeart/2005/8/layout/chevron2"/>
    <dgm:cxn modelId="{639FF7CD-CB3F-4B76-AB2C-2629CF765386}" srcId="{9918786A-84F0-4A85-ABFD-25A1CA960A5E}" destId="{803157DB-1F71-47FD-8091-2CAE663ED82A}" srcOrd="0" destOrd="0" parTransId="{A79AD287-AAFD-4DE8-9306-934E102A0A04}" sibTransId="{BC891C39-4DDC-48CA-BD44-E305B1184082}"/>
    <dgm:cxn modelId="{C7E44CD1-2244-4123-9430-1726EFD572D2}" type="presOf" srcId="{A47A21E5-212A-4031-8673-7F6D049F084E}" destId="{B49910B4-6850-4FAA-A0F6-D05F3AD8CC09}" srcOrd="0" destOrd="0" presId="urn:microsoft.com/office/officeart/2005/8/layout/chevron2"/>
    <dgm:cxn modelId="{716243D2-5DA0-4B54-8673-EF1F448A820B}" type="presOf" srcId="{FFA1E04C-A758-4B51-A541-0269F12656F0}" destId="{78601DD8-6106-4AF3-B5EB-3D3532A9A673}" srcOrd="0" destOrd="3" presId="urn:microsoft.com/office/officeart/2005/8/layout/chevron2"/>
    <dgm:cxn modelId="{579C91FD-66C4-4F7D-AACA-2B31E9A7E3E6}" srcId="{A47A21E5-212A-4031-8673-7F6D049F084E}" destId="{597BB86C-A36E-42B8-A92E-5A8986F8B10C}" srcOrd="1" destOrd="0" parTransId="{465E2CDF-AEB3-4D79-AEA0-791EA66F7250}" sibTransId="{C783AA87-2007-4A21-8CB1-A91E28DC13EF}"/>
    <dgm:cxn modelId="{35105501-ED3C-4C8F-B735-4453F6E2AE02}" type="presParOf" srcId="{C5D6BC2F-AE45-4441-99BE-295111EA47FB}" destId="{F2C0D781-2E18-4787-84DB-8BF76FE75236}" srcOrd="0" destOrd="0" presId="urn:microsoft.com/office/officeart/2005/8/layout/chevron2"/>
    <dgm:cxn modelId="{67466C1D-118D-447E-B138-BDD12D3E25EA}" type="presParOf" srcId="{F2C0D781-2E18-4787-84DB-8BF76FE75236}" destId="{FA98C7ED-333D-4035-885A-DA91FD7DFEF2}" srcOrd="0" destOrd="0" presId="urn:microsoft.com/office/officeart/2005/8/layout/chevron2"/>
    <dgm:cxn modelId="{F80CA566-D573-4736-83A1-18EDD6D4ED98}" type="presParOf" srcId="{F2C0D781-2E18-4787-84DB-8BF76FE75236}" destId="{5CE47A3A-C6F4-470E-B2A1-5796BA9D17F0}" srcOrd="1" destOrd="0" presId="urn:microsoft.com/office/officeart/2005/8/layout/chevron2"/>
    <dgm:cxn modelId="{205EF74D-B864-43E3-8033-A8420FA0E54D}" type="presParOf" srcId="{C5D6BC2F-AE45-4441-99BE-295111EA47FB}" destId="{EEB15D4D-4770-43EA-BBB2-B09B836480FA}" srcOrd="1" destOrd="0" presId="urn:microsoft.com/office/officeart/2005/8/layout/chevron2"/>
    <dgm:cxn modelId="{38CE9909-DE95-44E9-8A8A-E9AEF3419FBA}" type="presParOf" srcId="{C5D6BC2F-AE45-4441-99BE-295111EA47FB}" destId="{1ED25D71-CAED-4312-9841-4A023B15801D}" srcOrd="2" destOrd="0" presId="urn:microsoft.com/office/officeart/2005/8/layout/chevron2"/>
    <dgm:cxn modelId="{07D42B42-C807-4B1B-949C-F83BB51D1FB2}" type="presParOf" srcId="{1ED25D71-CAED-4312-9841-4A023B15801D}" destId="{ADD749C9-B35A-4744-8E68-FBFC3310DA07}" srcOrd="0" destOrd="0" presId="urn:microsoft.com/office/officeart/2005/8/layout/chevron2"/>
    <dgm:cxn modelId="{18F87D09-15C3-4548-8DD0-E85F9B7CB506}" type="presParOf" srcId="{1ED25D71-CAED-4312-9841-4A023B15801D}" destId="{10927A20-A407-4B17-8B5F-BC11A07F326E}" srcOrd="1" destOrd="0" presId="urn:microsoft.com/office/officeart/2005/8/layout/chevron2"/>
    <dgm:cxn modelId="{B2FD59C4-2DEF-4423-81E7-E333A7A5C88E}" type="presParOf" srcId="{C5D6BC2F-AE45-4441-99BE-295111EA47FB}" destId="{8EB1F3ED-3DB4-4E3D-97CB-2BAD644EEE83}" srcOrd="3" destOrd="0" presId="urn:microsoft.com/office/officeart/2005/8/layout/chevron2"/>
    <dgm:cxn modelId="{7B8F8C95-63C8-4A75-BFBB-80CA846DAFC4}" type="presParOf" srcId="{C5D6BC2F-AE45-4441-99BE-295111EA47FB}" destId="{C8603140-9872-4663-96CD-888FBD1414C5}" srcOrd="4" destOrd="0" presId="urn:microsoft.com/office/officeart/2005/8/layout/chevron2"/>
    <dgm:cxn modelId="{D7DCD479-81AD-40E9-BA3E-5774ADF573EB}" type="presParOf" srcId="{C8603140-9872-4663-96CD-888FBD1414C5}" destId="{B49910B4-6850-4FAA-A0F6-D05F3AD8CC09}" srcOrd="0" destOrd="0" presId="urn:microsoft.com/office/officeart/2005/8/layout/chevron2"/>
    <dgm:cxn modelId="{F62BFC08-193D-4FB1-9CFB-BF83BA0BA2D9}" type="presParOf" srcId="{C8603140-9872-4663-96CD-888FBD1414C5}" destId="{78601DD8-6106-4AF3-B5EB-3D3532A9A67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E71F4D-61E6-4379-AA11-A39F138BCE7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cs-CZ"/>
        </a:p>
      </dgm:t>
    </dgm:pt>
    <dgm:pt modelId="{E3574579-37F6-4E73-8E95-7160FB808CC2}">
      <dgm:prSet phldrT="[Text]" custT="1"/>
      <dgm:spPr>
        <a:solidFill>
          <a:schemeClr val="accent1">
            <a:lumMod val="60000"/>
            <a:lumOff val="40000"/>
          </a:schemeClr>
        </a:solidFill>
      </dgm:spPr>
      <dgm:t>
        <a:bodyPr/>
        <a:lstStyle/>
        <a:p>
          <a:pPr rtl="0"/>
          <a:r>
            <a:rPr lang="en-AU" sz="1600" b="1" dirty="0">
              <a:solidFill>
                <a:schemeClr val="tx1"/>
              </a:solidFill>
            </a:rPr>
            <a:t>Creation </a:t>
          </a:r>
          <a:br>
            <a:rPr lang="en-AU" sz="1600" b="1" dirty="0">
              <a:solidFill>
                <a:schemeClr val="tx1"/>
              </a:solidFill>
            </a:rPr>
          </a:br>
          <a:r>
            <a:rPr lang="en-AU" sz="1600" b="1" dirty="0">
              <a:solidFill>
                <a:schemeClr val="tx1"/>
              </a:solidFill>
            </a:rPr>
            <a:t>of the R&amp;D result</a:t>
          </a:r>
          <a:r>
            <a:rPr lang="en-AU" sz="1600" b="1" dirty="0">
              <a:solidFill>
                <a:schemeClr val="tx1"/>
              </a:solidFill>
              <a:latin typeface="Calibri Light" panose="020F0302020204030204"/>
            </a:rPr>
            <a:t> </a:t>
          </a:r>
          <a:endParaRPr lang="en-AU" sz="1600" b="1" dirty="0">
            <a:solidFill>
              <a:schemeClr val="tx1"/>
            </a:solidFill>
          </a:endParaRPr>
        </a:p>
      </dgm:t>
    </dgm:pt>
    <dgm:pt modelId="{2D116611-E853-4E8B-B8B2-B8B667F415ED}" type="parTrans" cxnId="{51F0AC54-B2DA-45E1-8255-82085214D17B}">
      <dgm:prSet/>
      <dgm:spPr/>
      <dgm:t>
        <a:bodyPr/>
        <a:lstStyle/>
        <a:p>
          <a:endParaRPr lang="cs-CZ" sz="800"/>
        </a:p>
      </dgm:t>
    </dgm:pt>
    <dgm:pt modelId="{C3B5D20B-21F9-476B-8AB6-065C97069A68}" type="sibTrans" cxnId="{51F0AC54-B2DA-45E1-8255-82085214D17B}">
      <dgm:prSet/>
      <dgm:spPr/>
      <dgm:t>
        <a:bodyPr/>
        <a:lstStyle/>
        <a:p>
          <a:endParaRPr lang="cs-CZ" sz="800"/>
        </a:p>
      </dgm:t>
    </dgm:pt>
    <dgm:pt modelId="{59EB7602-02F4-428F-BA45-3B37AC3A6E40}">
      <dgm:prSet phldrT="[Text]" custT="1"/>
      <dgm:spPr>
        <a:solidFill>
          <a:srgbClr val="00B050"/>
        </a:solidFill>
      </dgm:spPr>
      <dgm:t>
        <a:bodyPr/>
        <a:lstStyle/>
        <a:p>
          <a:pPr rtl="0"/>
          <a:r>
            <a:rPr lang="en-AU" sz="800" b="1" dirty="0"/>
            <a:t>1. Creation of the R&amp;D result.</a:t>
          </a:r>
          <a:r>
            <a:rPr lang="en-AU" sz="800" b="1" dirty="0">
              <a:latin typeface="Calibri Light" panose="020F0302020204030204"/>
            </a:rPr>
            <a:t> </a:t>
          </a:r>
          <a:endParaRPr lang="en-AU" sz="800" b="1" dirty="0"/>
        </a:p>
        <a:p>
          <a:endParaRPr lang="en-AU" sz="800" b="1" dirty="0"/>
        </a:p>
      </dgm:t>
    </dgm:pt>
    <dgm:pt modelId="{AC6066EF-17C6-4970-9C30-DB8913964457}" type="parTrans" cxnId="{396F82BE-0EDB-44DA-A059-4B9EFE58FC4E}">
      <dgm:prSet/>
      <dgm:spPr/>
      <dgm:t>
        <a:bodyPr/>
        <a:lstStyle/>
        <a:p>
          <a:endParaRPr lang="cs-CZ" sz="800"/>
        </a:p>
      </dgm:t>
    </dgm:pt>
    <dgm:pt modelId="{3500F280-1884-4220-8814-70B60FFC45B0}" type="sibTrans" cxnId="{396F82BE-0EDB-44DA-A059-4B9EFE58FC4E}">
      <dgm:prSet/>
      <dgm:spPr/>
      <dgm:t>
        <a:bodyPr/>
        <a:lstStyle/>
        <a:p>
          <a:endParaRPr lang="cs-CZ" sz="800"/>
        </a:p>
      </dgm:t>
    </dgm:pt>
    <dgm:pt modelId="{4EA63FFA-C618-4DFE-999F-FDC1A5A25DFB}">
      <dgm:prSet phldrT="[Text]" custT="1"/>
      <dgm:spPr>
        <a:solidFill>
          <a:schemeClr val="accent1">
            <a:lumMod val="75000"/>
          </a:schemeClr>
        </a:solidFill>
      </dgm:spPr>
      <dgm:t>
        <a:bodyPr/>
        <a:lstStyle/>
        <a:p>
          <a:r>
            <a:rPr lang="en-AU" sz="800" b="1" dirty="0"/>
            <a:t>7. The Committee's/</a:t>
          </a:r>
          <a:br>
            <a:rPr lang="en-AU" sz="800" b="1" dirty="0"/>
          </a:br>
          <a:r>
            <a:rPr lang="en-AU" sz="800" b="1" dirty="0"/>
            <a:t>Vice-Rector´s recommendation, including the proposed form </a:t>
          </a:r>
          <a:br>
            <a:rPr lang="en-AU" sz="800" b="1" dirty="0"/>
          </a:br>
          <a:r>
            <a:rPr lang="en-AU" sz="800" b="1" dirty="0"/>
            <a:t>of intellectual property protection, was forwarded </a:t>
          </a:r>
          <a:br>
            <a:rPr lang="en-AU" sz="800" b="1" dirty="0"/>
          </a:br>
          <a:r>
            <a:rPr lang="en-AU" sz="800" b="1" dirty="0"/>
            <a:t>to the Office of the Rector </a:t>
          </a:r>
          <a:br>
            <a:rPr lang="en-AU" sz="800" b="1" dirty="0"/>
          </a:br>
          <a:r>
            <a:rPr lang="en-AU" sz="800" b="1" dirty="0"/>
            <a:t>of the UHK.</a:t>
          </a:r>
        </a:p>
      </dgm:t>
    </dgm:pt>
    <dgm:pt modelId="{7057722B-9E4E-4589-97CC-AEEB2FEB5CFB}" type="parTrans" cxnId="{A968F734-7D26-4500-BE65-01A411101803}">
      <dgm:prSet/>
      <dgm:spPr/>
      <dgm:t>
        <a:bodyPr/>
        <a:lstStyle/>
        <a:p>
          <a:endParaRPr lang="cs-CZ" sz="800"/>
        </a:p>
      </dgm:t>
    </dgm:pt>
    <dgm:pt modelId="{ED7BEB07-5DB9-4FA1-A92F-36D59AE8BAD7}" type="sibTrans" cxnId="{A968F734-7D26-4500-BE65-01A411101803}">
      <dgm:prSet/>
      <dgm:spPr/>
      <dgm:t>
        <a:bodyPr/>
        <a:lstStyle/>
        <a:p>
          <a:endParaRPr lang="cs-CZ" sz="800"/>
        </a:p>
      </dgm:t>
    </dgm:pt>
    <dgm:pt modelId="{BC63B834-ACFA-4949-A635-925DAC2880D7}">
      <dgm:prSet phldrT="[Text]" custT="1"/>
      <dgm:spPr>
        <a:solidFill>
          <a:schemeClr val="accent1">
            <a:lumMod val="75000"/>
          </a:schemeClr>
        </a:solidFill>
      </dgm:spPr>
      <dgm:t>
        <a:bodyPr/>
        <a:lstStyle/>
        <a:p>
          <a:r>
            <a:rPr lang="en-AU" sz="800" b="1" dirty="0"/>
            <a:t>8. The Rector will decide whether the UHK will exercise the rights to a given result.</a:t>
          </a:r>
        </a:p>
      </dgm:t>
    </dgm:pt>
    <dgm:pt modelId="{B92F152D-BFE3-44C7-AF8C-82AEA19694E9}" type="parTrans" cxnId="{D157AD10-0757-4D0E-8E7F-50B8D80B0155}">
      <dgm:prSet/>
      <dgm:spPr/>
      <dgm:t>
        <a:bodyPr/>
        <a:lstStyle/>
        <a:p>
          <a:endParaRPr lang="cs-CZ" sz="800"/>
        </a:p>
      </dgm:t>
    </dgm:pt>
    <dgm:pt modelId="{344684AE-0032-4144-9738-34392556BA32}" type="sibTrans" cxnId="{D157AD10-0757-4D0E-8E7F-50B8D80B0155}">
      <dgm:prSet/>
      <dgm:spPr/>
      <dgm:t>
        <a:bodyPr/>
        <a:lstStyle/>
        <a:p>
          <a:endParaRPr lang="cs-CZ" sz="800"/>
        </a:p>
      </dgm:t>
    </dgm:pt>
    <dgm:pt modelId="{A4B4E8E6-1194-43B7-A5EA-0DDD1A5B1D6A}">
      <dgm:prSet custT="1"/>
      <dgm:spPr>
        <a:solidFill>
          <a:schemeClr val="accent1">
            <a:lumMod val="75000"/>
          </a:schemeClr>
        </a:solidFill>
      </dgm:spPr>
      <dgm:t>
        <a:bodyPr/>
        <a:lstStyle/>
        <a:p>
          <a:r>
            <a:rPr lang="en-AU" sz="800" b="1" dirty="0"/>
            <a:t>6. The Committee will assess the quality of the reported R&amp;D result and make recommendations.</a:t>
          </a:r>
        </a:p>
      </dgm:t>
    </dgm:pt>
    <dgm:pt modelId="{C51D38A6-4B21-4B04-8B6C-523DA2DC5787}" type="parTrans" cxnId="{150DC9E5-F1A1-43C6-96A2-138938732134}">
      <dgm:prSet/>
      <dgm:spPr/>
      <dgm:t>
        <a:bodyPr/>
        <a:lstStyle/>
        <a:p>
          <a:endParaRPr lang="cs-CZ" sz="800"/>
        </a:p>
      </dgm:t>
    </dgm:pt>
    <dgm:pt modelId="{7EF21DC4-B16D-4F4E-8C13-6F8515D74071}" type="sibTrans" cxnId="{150DC9E5-F1A1-43C6-96A2-138938732134}">
      <dgm:prSet/>
      <dgm:spPr/>
      <dgm:t>
        <a:bodyPr/>
        <a:lstStyle/>
        <a:p>
          <a:endParaRPr lang="cs-CZ" sz="800"/>
        </a:p>
      </dgm:t>
    </dgm:pt>
    <dgm:pt modelId="{504D41EE-59E2-4569-AEBD-647298EB4A22}">
      <dgm:prSet custT="1"/>
      <dgm:spPr>
        <a:solidFill>
          <a:schemeClr val="accent1">
            <a:lumMod val="75000"/>
          </a:schemeClr>
        </a:solidFill>
      </dgm:spPr>
      <dgm:t>
        <a:bodyPr/>
        <a:lstStyle/>
        <a:p>
          <a:r>
            <a:rPr lang="en-AU" sz="800" b="1" dirty="0"/>
            <a:t>5b. </a:t>
          </a:r>
          <a:br>
            <a:rPr lang="en-AU" sz="800" b="1" dirty="0"/>
          </a:br>
          <a:r>
            <a:rPr lang="en-AU" sz="800" b="1" dirty="0"/>
            <a:t>Results not planned </a:t>
          </a:r>
          <a:br>
            <a:rPr lang="en-AU" sz="800" b="1" dirty="0"/>
          </a:br>
          <a:r>
            <a:rPr lang="en-AU" sz="800" b="1" dirty="0"/>
            <a:t>in the project:</a:t>
          </a:r>
        </a:p>
        <a:p>
          <a:r>
            <a:rPr lang="en-AU" sz="800" b="1" dirty="0"/>
            <a:t>Proposal and possible convening of the </a:t>
          </a:r>
          <a:r>
            <a:rPr lang="en-AU" sz="800" b="1" dirty="0">
              <a:latin typeface="Calibri Light" panose="020F0302020204030204"/>
            </a:rPr>
            <a:t>Committee</a:t>
          </a:r>
          <a:r>
            <a:rPr lang="en-AU" sz="800" b="1" dirty="0"/>
            <a:t> by the Vice-Rector for Science and Creative Activities.</a:t>
          </a:r>
        </a:p>
        <a:p>
          <a:endParaRPr lang="en-AU" sz="800" b="1" dirty="0"/>
        </a:p>
      </dgm:t>
    </dgm:pt>
    <dgm:pt modelId="{7A1B569C-DF05-401F-81FA-6498CD9A5D90}" type="parTrans" cxnId="{B071D1C0-F457-4B25-B561-AE80D1E6D1DA}">
      <dgm:prSet/>
      <dgm:spPr/>
      <dgm:t>
        <a:bodyPr/>
        <a:lstStyle/>
        <a:p>
          <a:endParaRPr lang="cs-CZ" sz="800"/>
        </a:p>
      </dgm:t>
    </dgm:pt>
    <dgm:pt modelId="{F71A78C1-D855-4919-A273-7B2D9FDEA5B5}" type="sibTrans" cxnId="{B071D1C0-F457-4B25-B561-AE80D1E6D1DA}">
      <dgm:prSet/>
      <dgm:spPr/>
      <dgm:t>
        <a:bodyPr/>
        <a:lstStyle/>
        <a:p>
          <a:endParaRPr lang="cs-CZ" sz="800"/>
        </a:p>
      </dgm:t>
    </dgm:pt>
    <dgm:pt modelId="{273B325E-5C4A-44C0-B345-47A17B3A0DA2}">
      <dgm:prSet custT="1"/>
      <dgm:spPr>
        <a:solidFill>
          <a:schemeClr val="accent1">
            <a:lumMod val="75000"/>
          </a:schemeClr>
        </a:solidFill>
      </dgm:spPr>
      <dgm:t>
        <a:bodyPr/>
        <a:lstStyle/>
        <a:p>
          <a:r>
            <a:rPr lang="en-AU" sz="800" b="1" dirty="0"/>
            <a:t>5a. Results planned in the project:</a:t>
          </a:r>
        </a:p>
        <a:p>
          <a:r>
            <a:rPr lang="en-AU" sz="800" b="1" dirty="0"/>
            <a:t>Proposing an appropriate form </a:t>
          </a:r>
          <a:br>
            <a:rPr lang="en-AU" sz="800" b="1" dirty="0"/>
          </a:br>
          <a:r>
            <a:rPr lang="en-AU" sz="800" b="1" dirty="0"/>
            <a:t>of intellectual property protection </a:t>
          </a:r>
          <a:br>
            <a:rPr lang="en-AU" sz="800" b="1" dirty="0"/>
          </a:br>
          <a:r>
            <a:rPr lang="en-AU" sz="800" b="1" dirty="0"/>
            <a:t>on the recommendation </a:t>
          </a:r>
          <a:br>
            <a:rPr lang="en-AU" sz="800" b="1" dirty="0"/>
          </a:br>
          <a:r>
            <a:rPr lang="en-AU" sz="800" b="1" dirty="0"/>
            <a:t>of the Vice-Rector for Science </a:t>
          </a:r>
          <a:br>
            <a:rPr lang="en-AU" sz="800" b="1" dirty="0"/>
          </a:br>
          <a:r>
            <a:rPr lang="en-AU" sz="800" b="1" dirty="0"/>
            <a:t>and Creative Activities. (Step 7 below).</a:t>
          </a:r>
        </a:p>
      </dgm:t>
    </dgm:pt>
    <dgm:pt modelId="{A39702B0-2D29-4EB3-BA84-F989BE14FFD0}" type="parTrans" cxnId="{42E0086D-ADFC-4A50-94EA-2A5C7D682F5B}">
      <dgm:prSet/>
      <dgm:spPr/>
      <dgm:t>
        <a:bodyPr/>
        <a:lstStyle/>
        <a:p>
          <a:endParaRPr lang="cs-CZ" sz="800"/>
        </a:p>
      </dgm:t>
    </dgm:pt>
    <dgm:pt modelId="{7AD41005-B67B-459A-9973-32918718C9F0}" type="sibTrans" cxnId="{42E0086D-ADFC-4A50-94EA-2A5C7D682F5B}">
      <dgm:prSet/>
      <dgm:spPr/>
      <dgm:t>
        <a:bodyPr/>
        <a:lstStyle/>
        <a:p>
          <a:endParaRPr lang="cs-CZ" sz="800"/>
        </a:p>
      </dgm:t>
    </dgm:pt>
    <dgm:pt modelId="{23B18D72-BB50-4FCB-AB2C-4609980D5D5D}">
      <dgm:prSet custT="1"/>
      <dgm:spPr>
        <a:solidFill>
          <a:srgbClr val="00B050"/>
        </a:solidFill>
      </dgm:spPr>
      <dgm:t>
        <a:bodyPr/>
        <a:lstStyle/>
        <a:p>
          <a:pPr rtl="0"/>
          <a:r>
            <a:rPr lang="en-AU" sz="800" b="1" dirty="0"/>
            <a:t>3. The notification shall be sent by the originator </a:t>
          </a:r>
          <a:br>
            <a:rPr lang="en-AU" sz="800" b="1" dirty="0"/>
          </a:br>
          <a:r>
            <a:rPr lang="en-AU" sz="800" b="1" dirty="0"/>
            <a:t>to the OSKT.</a:t>
          </a:r>
          <a:r>
            <a:rPr lang="en-AU" sz="800" b="1" dirty="0">
              <a:latin typeface="Calibri Light" panose="020F0302020204030204"/>
            </a:rPr>
            <a:t> </a:t>
          </a:r>
          <a:endParaRPr lang="en-AU" sz="800" b="1" dirty="0"/>
        </a:p>
      </dgm:t>
    </dgm:pt>
    <dgm:pt modelId="{E0A2300A-79E6-48E7-B4E3-3C3BFBF0E36D}" type="parTrans" cxnId="{242C2756-68A6-4780-824C-83EA59679E36}">
      <dgm:prSet/>
      <dgm:spPr/>
      <dgm:t>
        <a:bodyPr/>
        <a:lstStyle/>
        <a:p>
          <a:endParaRPr lang="cs-CZ" sz="800"/>
        </a:p>
      </dgm:t>
    </dgm:pt>
    <dgm:pt modelId="{A40ACC75-DD43-4684-90C7-E9BB13D4D19B}" type="sibTrans" cxnId="{242C2756-68A6-4780-824C-83EA59679E36}">
      <dgm:prSet/>
      <dgm:spPr/>
      <dgm:t>
        <a:bodyPr/>
        <a:lstStyle/>
        <a:p>
          <a:endParaRPr lang="cs-CZ" sz="800"/>
        </a:p>
      </dgm:t>
    </dgm:pt>
    <dgm:pt modelId="{C55F4D72-5F69-45DE-87E7-BDCEE758848E}">
      <dgm:prSet custT="1"/>
      <dgm:spPr>
        <a:solidFill>
          <a:srgbClr val="00B050"/>
        </a:solidFill>
      </dgm:spPr>
      <dgm:t>
        <a:bodyPr/>
        <a:lstStyle/>
        <a:p>
          <a:r>
            <a:rPr lang="en-AU" sz="800" b="1" dirty="0"/>
            <a:t>2. Notification </a:t>
          </a:r>
          <a:br>
            <a:rPr lang="en-AU" sz="800" b="1" dirty="0"/>
          </a:br>
          <a:r>
            <a:rPr lang="en-AU" sz="800" b="1" dirty="0"/>
            <a:t>of the</a:t>
          </a:r>
          <a:r>
            <a:rPr lang="en-AU" sz="800" b="1" dirty="0">
              <a:latin typeface="Calibri Light" panose="020F0302020204030204"/>
            </a:rPr>
            <a:t> </a:t>
          </a:r>
          <a:r>
            <a:rPr lang="en-AU" sz="800" b="1" dirty="0"/>
            <a:t>R&amp;D result.</a:t>
          </a:r>
          <a:r>
            <a:rPr lang="en-AU" sz="800" b="1" dirty="0">
              <a:latin typeface="Calibri Light" panose="020F0302020204030204"/>
            </a:rPr>
            <a:t> </a:t>
          </a:r>
          <a:endParaRPr lang="en-AU" sz="800" dirty="0"/>
        </a:p>
        <a:p>
          <a:pPr rtl="0"/>
          <a:endParaRPr lang="cs-CZ" sz="800" b="0" dirty="0">
            <a:latin typeface="Calibri Light" panose="020F0302020204030204"/>
          </a:endParaRPr>
        </a:p>
      </dgm:t>
    </dgm:pt>
    <dgm:pt modelId="{FBDFC7B6-05CE-4CC7-AA55-569831131F5A}" type="sibTrans" cxnId="{6E25D571-EA7E-4208-B787-DD1CD0646B1A}">
      <dgm:prSet/>
      <dgm:spPr/>
      <dgm:t>
        <a:bodyPr/>
        <a:lstStyle/>
        <a:p>
          <a:endParaRPr lang="cs-CZ" sz="800"/>
        </a:p>
      </dgm:t>
    </dgm:pt>
    <dgm:pt modelId="{BECE4159-972D-467A-AB48-0B7AFE87D1A0}" type="parTrans" cxnId="{6E25D571-EA7E-4208-B787-DD1CD0646B1A}">
      <dgm:prSet/>
      <dgm:spPr/>
      <dgm:t>
        <a:bodyPr/>
        <a:lstStyle/>
        <a:p>
          <a:endParaRPr lang="cs-CZ" sz="800"/>
        </a:p>
      </dgm:t>
    </dgm:pt>
    <dgm:pt modelId="{B7836B2A-82E5-4C24-A359-AC1203AD3594}">
      <dgm:prSet custT="1"/>
      <dgm:spPr>
        <a:solidFill>
          <a:schemeClr val="accent1">
            <a:lumMod val="75000"/>
          </a:schemeClr>
        </a:solidFill>
      </dgm:spPr>
      <dgm:t>
        <a:bodyPr/>
        <a:lstStyle/>
        <a:p>
          <a:r>
            <a:rPr lang="en-AU" sz="800" b="1" dirty="0"/>
            <a:t>4. Formal check </a:t>
          </a:r>
          <a:br>
            <a:rPr lang="en-AU" sz="800" b="1" dirty="0"/>
          </a:br>
          <a:r>
            <a:rPr lang="en-AU" sz="800" b="1" dirty="0"/>
            <a:t>of the Notification </a:t>
          </a:r>
          <a:br>
            <a:rPr lang="en-AU" sz="800" b="1" dirty="0"/>
          </a:br>
          <a:r>
            <a:rPr lang="en-AU" sz="800" b="1" dirty="0"/>
            <a:t>and assignment </a:t>
          </a:r>
          <a:br>
            <a:rPr lang="en-AU" sz="800" b="1" dirty="0"/>
          </a:br>
          <a:r>
            <a:rPr lang="en-AU" sz="800" b="1" dirty="0"/>
            <a:t>of the registration number.</a:t>
          </a:r>
        </a:p>
      </dgm:t>
    </dgm:pt>
    <dgm:pt modelId="{5AE31826-2F07-40D1-9ED8-CDCE5206A4CB}" type="parTrans" cxnId="{58A67D35-A788-43D7-AA66-129C6BF118FC}">
      <dgm:prSet/>
      <dgm:spPr/>
      <dgm:t>
        <a:bodyPr/>
        <a:lstStyle/>
        <a:p>
          <a:endParaRPr lang="cs-CZ" sz="800"/>
        </a:p>
      </dgm:t>
    </dgm:pt>
    <dgm:pt modelId="{424746B1-9F74-4C0D-B5EE-012CFDDD0A05}" type="sibTrans" cxnId="{58A67D35-A788-43D7-AA66-129C6BF118FC}">
      <dgm:prSet/>
      <dgm:spPr/>
      <dgm:t>
        <a:bodyPr/>
        <a:lstStyle/>
        <a:p>
          <a:endParaRPr lang="cs-CZ" sz="800"/>
        </a:p>
      </dgm:t>
    </dgm:pt>
    <dgm:pt modelId="{B86BB337-6CF3-48E2-89DC-0CCEA165C30D}">
      <dgm:prSet custT="1"/>
      <dgm:spPr>
        <a:solidFill>
          <a:schemeClr val="accent1">
            <a:lumMod val="75000"/>
          </a:schemeClr>
        </a:solidFill>
      </dgm:spPr>
      <dgm:t>
        <a:bodyPr/>
        <a:lstStyle/>
        <a:p>
          <a:pPr>
            <a:spcAft>
              <a:spcPts val="0"/>
            </a:spcAft>
          </a:pPr>
          <a:r>
            <a:rPr lang="en-AU" sz="800" b="1" dirty="0"/>
            <a:t>9. The originator shall report the result in the PBD </a:t>
          </a:r>
          <a:br>
            <a:rPr lang="en-AU" sz="800" b="1" dirty="0"/>
          </a:br>
          <a:r>
            <a:rPr lang="en-AU" sz="800" b="1" dirty="0"/>
            <a:t>if required.</a:t>
          </a:r>
        </a:p>
      </dgm:t>
    </dgm:pt>
    <dgm:pt modelId="{CED6A75A-A877-42CD-AB1B-61AD0C2190BC}" type="sibTrans" cxnId="{C2BAAECA-43AB-43D5-8199-315750212299}">
      <dgm:prSet/>
      <dgm:spPr/>
      <dgm:t>
        <a:bodyPr/>
        <a:lstStyle/>
        <a:p>
          <a:endParaRPr lang="cs-CZ" sz="800"/>
        </a:p>
      </dgm:t>
    </dgm:pt>
    <dgm:pt modelId="{4CD001DC-B6CC-47FB-90DC-89C7DD68250D}" type="parTrans" cxnId="{C2BAAECA-43AB-43D5-8199-315750212299}">
      <dgm:prSet/>
      <dgm:spPr/>
      <dgm:t>
        <a:bodyPr/>
        <a:lstStyle/>
        <a:p>
          <a:endParaRPr lang="cs-CZ" sz="800"/>
        </a:p>
      </dgm:t>
    </dgm:pt>
    <dgm:pt modelId="{25E8F258-1022-4B36-BE74-0679A4A19C2A}" type="pres">
      <dgm:prSet presAssocID="{68E71F4D-61E6-4379-AA11-A39F138BCE7A}" presName="Name0" presStyleCnt="0">
        <dgm:presLayoutVars>
          <dgm:chMax val="1"/>
          <dgm:dir/>
          <dgm:animLvl val="ctr"/>
          <dgm:resizeHandles val="exact"/>
        </dgm:presLayoutVars>
      </dgm:prSet>
      <dgm:spPr/>
    </dgm:pt>
    <dgm:pt modelId="{5B4401E6-53ED-434D-BCBF-B63EF4E4AA0E}" type="pres">
      <dgm:prSet presAssocID="{E3574579-37F6-4E73-8E95-7160FB808CC2}" presName="centerShape" presStyleLbl="node0" presStyleIdx="0" presStyleCnt="1" custScaleX="196463" custScaleY="187087" custLinFactNeighborX="-1188" custLinFactNeighborY="-1557"/>
      <dgm:spPr/>
    </dgm:pt>
    <dgm:pt modelId="{5F1DC468-AA4D-4BD2-A983-124F1119A384}" type="pres">
      <dgm:prSet presAssocID="{59EB7602-02F4-428F-BA45-3B37AC3A6E40}" presName="node" presStyleLbl="node1" presStyleIdx="0" presStyleCnt="10" custScaleX="230253" custScaleY="129856" custRadScaleRad="94908" custRadScaleInc="-1637">
        <dgm:presLayoutVars>
          <dgm:bulletEnabled val="1"/>
        </dgm:presLayoutVars>
      </dgm:prSet>
      <dgm:spPr/>
    </dgm:pt>
    <dgm:pt modelId="{9A0D63D5-FF8A-4AD5-8C04-012DBC91B480}" type="pres">
      <dgm:prSet presAssocID="{59EB7602-02F4-428F-BA45-3B37AC3A6E40}" presName="dummy" presStyleCnt="0"/>
      <dgm:spPr/>
    </dgm:pt>
    <dgm:pt modelId="{9EB70F7E-D26D-4997-A996-62179B0A6CF7}" type="pres">
      <dgm:prSet presAssocID="{3500F280-1884-4220-8814-70B60FFC45B0}" presName="sibTrans" presStyleLbl="sibTrans2D1" presStyleIdx="0" presStyleCnt="10"/>
      <dgm:spPr/>
    </dgm:pt>
    <dgm:pt modelId="{D4221333-BBFE-4C1B-8263-252D5B9C8682}" type="pres">
      <dgm:prSet presAssocID="{C55F4D72-5F69-45DE-87E7-BDCEE758848E}" presName="node" presStyleLbl="node1" presStyleIdx="1" presStyleCnt="10" custScaleX="219480" custScaleY="132270" custRadScaleRad="90752" custRadScaleInc="47811">
        <dgm:presLayoutVars>
          <dgm:bulletEnabled val="1"/>
        </dgm:presLayoutVars>
      </dgm:prSet>
      <dgm:spPr/>
    </dgm:pt>
    <dgm:pt modelId="{903E0FF0-03A7-4EB1-96B4-654BF8FB40DA}" type="pres">
      <dgm:prSet presAssocID="{C55F4D72-5F69-45DE-87E7-BDCEE758848E}" presName="dummy" presStyleCnt="0"/>
      <dgm:spPr/>
    </dgm:pt>
    <dgm:pt modelId="{2980FF5B-699E-4C8B-9934-ECEDF706803C}" type="pres">
      <dgm:prSet presAssocID="{FBDFC7B6-05CE-4CC7-AA55-569831131F5A}" presName="sibTrans" presStyleLbl="sibTrans2D1" presStyleIdx="1" presStyleCnt="10" custScaleX="98079" custScaleY="99715"/>
      <dgm:spPr/>
    </dgm:pt>
    <dgm:pt modelId="{E2C56C84-5922-4421-B010-130165A6EE64}" type="pres">
      <dgm:prSet presAssocID="{23B18D72-BB50-4FCB-AB2C-4609980D5D5D}" presName="node" presStyleLbl="node1" presStyleIdx="2" presStyleCnt="10" custScaleX="220513" custScaleY="125247" custRadScaleRad="100337" custRadScaleInc="14963">
        <dgm:presLayoutVars>
          <dgm:bulletEnabled val="1"/>
        </dgm:presLayoutVars>
      </dgm:prSet>
      <dgm:spPr/>
    </dgm:pt>
    <dgm:pt modelId="{35A6D5B7-1688-4A57-BF85-6B19A7E83561}" type="pres">
      <dgm:prSet presAssocID="{23B18D72-BB50-4FCB-AB2C-4609980D5D5D}" presName="dummy" presStyleCnt="0"/>
      <dgm:spPr/>
    </dgm:pt>
    <dgm:pt modelId="{7C9246DA-6C37-4151-BA4A-9C82834061F6}" type="pres">
      <dgm:prSet presAssocID="{A40ACC75-DD43-4684-90C7-E9BB13D4D19B}" presName="sibTrans" presStyleLbl="sibTrans2D1" presStyleIdx="2" presStyleCnt="10"/>
      <dgm:spPr/>
    </dgm:pt>
    <dgm:pt modelId="{3E7ECD70-E07B-41FC-9A4B-F1AA561FC444}" type="pres">
      <dgm:prSet presAssocID="{B7836B2A-82E5-4C24-A359-AC1203AD3594}" presName="node" presStyleLbl="node1" presStyleIdx="3" presStyleCnt="10" custScaleX="221960" custScaleY="129108" custRadScaleRad="98511" custRadScaleInc="-56584">
        <dgm:presLayoutVars>
          <dgm:bulletEnabled val="1"/>
        </dgm:presLayoutVars>
      </dgm:prSet>
      <dgm:spPr/>
    </dgm:pt>
    <dgm:pt modelId="{667E13A7-E944-42C4-BAB2-17B0B3912CFF}" type="pres">
      <dgm:prSet presAssocID="{B7836B2A-82E5-4C24-A359-AC1203AD3594}" presName="dummy" presStyleCnt="0"/>
      <dgm:spPr/>
    </dgm:pt>
    <dgm:pt modelId="{A3FDB166-4867-4A2C-AAAB-6B11C34A063F}" type="pres">
      <dgm:prSet presAssocID="{424746B1-9F74-4C0D-B5EE-012CFDDD0A05}" presName="sibTrans" presStyleLbl="sibTrans2D1" presStyleIdx="3" presStyleCnt="10"/>
      <dgm:spPr/>
    </dgm:pt>
    <dgm:pt modelId="{D334F238-24AF-4AE4-A346-AE0F98453643}" type="pres">
      <dgm:prSet presAssocID="{273B325E-5C4A-44C0-B345-47A17B3A0DA2}" presName="node" presStyleLbl="node1" presStyleIdx="4" presStyleCnt="10" custScaleX="309096" custScaleY="188936" custRadScaleRad="101286" custRadScaleInc="-49108">
        <dgm:presLayoutVars>
          <dgm:bulletEnabled val="1"/>
        </dgm:presLayoutVars>
      </dgm:prSet>
      <dgm:spPr/>
    </dgm:pt>
    <dgm:pt modelId="{AE1C47C4-BF1F-4236-921B-305012BBEEC5}" type="pres">
      <dgm:prSet presAssocID="{273B325E-5C4A-44C0-B345-47A17B3A0DA2}" presName="dummy" presStyleCnt="0"/>
      <dgm:spPr/>
    </dgm:pt>
    <dgm:pt modelId="{51BA2DFE-B048-4D6D-800C-D47375BAA460}" type="pres">
      <dgm:prSet presAssocID="{7AD41005-B67B-459A-9973-32918718C9F0}" presName="sibTrans" presStyleLbl="sibTrans2D1" presStyleIdx="4" presStyleCnt="10"/>
      <dgm:spPr/>
    </dgm:pt>
    <dgm:pt modelId="{4371B1AD-90FF-4CD6-BF67-1C36EBA9BBAF}" type="pres">
      <dgm:prSet presAssocID="{504D41EE-59E2-4569-AEBD-647298EB4A22}" presName="node" presStyleLbl="node1" presStyleIdx="5" presStyleCnt="10" custScaleX="251780" custScaleY="154887" custRadScaleRad="96961" custRadScaleInc="126892">
        <dgm:presLayoutVars>
          <dgm:bulletEnabled val="1"/>
        </dgm:presLayoutVars>
      </dgm:prSet>
      <dgm:spPr/>
    </dgm:pt>
    <dgm:pt modelId="{F14575CF-FBF6-4BAE-9010-AF932D263CC4}" type="pres">
      <dgm:prSet presAssocID="{504D41EE-59E2-4569-AEBD-647298EB4A22}" presName="dummy" presStyleCnt="0"/>
      <dgm:spPr/>
    </dgm:pt>
    <dgm:pt modelId="{2C7CB078-E47E-4E2F-AF86-CB02D401481A}" type="pres">
      <dgm:prSet presAssocID="{F71A78C1-D855-4919-A273-7B2D9FDEA5B5}" presName="sibTrans" presStyleLbl="sibTrans2D1" presStyleIdx="5" presStyleCnt="10"/>
      <dgm:spPr/>
    </dgm:pt>
    <dgm:pt modelId="{90A198B1-604F-47C8-982D-20BE96FAD32D}" type="pres">
      <dgm:prSet presAssocID="{A4B4E8E6-1194-43B7-A5EA-0DDD1A5B1D6A}" presName="node" presStyleLbl="node1" presStyleIdx="6" presStyleCnt="10" custScaleX="219222" custScaleY="138064" custRadScaleRad="110397" custRadScaleInc="166544">
        <dgm:presLayoutVars>
          <dgm:bulletEnabled val="1"/>
        </dgm:presLayoutVars>
      </dgm:prSet>
      <dgm:spPr/>
    </dgm:pt>
    <dgm:pt modelId="{D674342D-57E0-4FA3-B06D-F5FFE6F0A347}" type="pres">
      <dgm:prSet presAssocID="{A4B4E8E6-1194-43B7-A5EA-0DDD1A5B1D6A}" presName="dummy" presStyleCnt="0"/>
      <dgm:spPr/>
    </dgm:pt>
    <dgm:pt modelId="{36A25980-58F6-4ED2-9A34-C252A184596B}" type="pres">
      <dgm:prSet presAssocID="{7EF21DC4-B16D-4F4E-8C13-6F8515D74071}" presName="sibTrans" presStyleLbl="sibTrans2D1" presStyleIdx="6" presStyleCnt="10"/>
      <dgm:spPr/>
    </dgm:pt>
    <dgm:pt modelId="{A8BC07A2-4E9D-4B45-B0B7-DC77C743C4CF}" type="pres">
      <dgm:prSet presAssocID="{4EA63FFA-C618-4DFE-999F-FDC1A5A25DFB}" presName="node" presStyleLbl="node1" presStyleIdx="7" presStyleCnt="10" custScaleX="231352" custScaleY="133728" custRadScaleRad="98475" custRadScaleInc="66554">
        <dgm:presLayoutVars>
          <dgm:bulletEnabled val="1"/>
        </dgm:presLayoutVars>
      </dgm:prSet>
      <dgm:spPr/>
    </dgm:pt>
    <dgm:pt modelId="{B371DC47-75E6-4CE9-8FFF-AF26300523C8}" type="pres">
      <dgm:prSet presAssocID="{4EA63FFA-C618-4DFE-999F-FDC1A5A25DFB}" presName="dummy" presStyleCnt="0"/>
      <dgm:spPr/>
    </dgm:pt>
    <dgm:pt modelId="{ED78D39F-1924-47C3-80AF-58C3E9238BDD}" type="pres">
      <dgm:prSet presAssocID="{ED7BEB07-5DB9-4FA1-A92F-36D59AE8BAD7}" presName="sibTrans" presStyleLbl="sibTrans2D1" presStyleIdx="7" presStyleCnt="10"/>
      <dgm:spPr/>
    </dgm:pt>
    <dgm:pt modelId="{1D0C3DAF-8D58-4879-8BA7-0CA4EA1D42AC}" type="pres">
      <dgm:prSet presAssocID="{BC63B834-ACFA-4949-A635-925DAC2880D7}" presName="node" presStyleLbl="node1" presStyleIdx="8" presStyleCnt="10" custScaleX="222852" custScaleY="133706" custRadScaleRad="102976" custRadScaleInc="761">
        <dgm:presLayoutVars>
          <dgm:bulletEnabled val="1"/>
        </dgm:presLayoutVars>
      </dgm:prSet>
      <dgm:spPr/>
    </dgm:pt>
    <dgm:pt modelId="{E39FB433-1D2D-45D1-9F8A-F467B9D119B5}" type="pres">
      <dgm:prSet presAssocID="{BC63B834-ACFA-4949-A635-925DAC2880D7}" presName="dummy" presStyleCnt="0"/>
      <dgm:spPr/>
    </dgm:pt>
    <dgm:pt modelId="{50572A8E-CA71-48DC-BBE0-42952F31FA62}" type="pres">
      <dgm:prSet presAssocID="{344684AE-0032-4144-9738-34392556BA32}" presName="sibTrans" presStyleLbl="sibTrans2D1" presStyleIdx="8" presStyleCnt="10"/>
      <dgm:spPr/>
    </dgm:pt>
    <dgm:pt modelId="{ED79499E-FE2F-4B73-BF37-8414005ECEE3}" type="pres">
      <dgm:prSet presAssocID="{B86BB337-6CF3-48E2-89DC-0CCEA165C30D}" presName="node" presStyleLbl="node1" presStyleIdx="9" presStyleCnt="10" custScaleX="221998" custScaleY="120335" custRadScaleRad="108002" custRadScaleInc="-73501">
        <dgm:presLayoutVars>
          <dgm:bulletEnabled val="1"/>
        </dgm:presLayoutVars>
      </dgm:prSet>
      <dgm:spPr/>
    </dgm:pt>
    <dgm:pt modelId="{30B35A6F-00CF-4E34-BF7F-6C94EAC31127}" type="pres">
      <dgm:prSet presAssocID="{B86BB337-6CF3-48E2-89DC-0CCEA165C30D}" presName="dummy" presStyleCnt="0"/>
      <dgm:spPr/>
    </dgm:pt>
    <dgm:pt modelId="{5CFFDFCC-D89B-40D7-8A50-2D5E35BB63B2}" type="pres">
      <dgm:prSet presAssocID="{CED6A75A-A877-42CD-AB1B-61AD0C2190BC}" presName="sibTrans" presStyleLbl="sibTrans2D1" presStyleIdx="9" presStyleCnt="10"/>
      <dgm:spPr/>
    </dgm:pt>
  </dgm:ptLst>
  <dgm:cxnLst>
    <dgm:cxn modelId="{D157AD10-0757-4D0E-8E7F-50B8D80B0155}" srcId="{E3574579-37F6-4E73-8E95-7160FB808CC2}" destId="{BC63B834-ACFA-4949-A635-925DAC2880D7}" srcOrd="8" destOrd="0" parTransId="{B92F152D-BFE3-44C7-AF8C-82AEA19694E9}" sibTransId="{344684AE-0032-4144-9738-34392556BA32}"/>
    <dgm:cxn modelId="{EDC6CE21-C2FE-4B59-91E1-1F2DBD69894D}" type="presOf" srcId="{A40ACC75-DD43-4684-90C7-E9BB13D4D19B}" destId="{7C9246DA-6C37-4151-BA4A-9C82834061F6}" srcOrd="0" destOrd="0" presId="urn:microsoft.com/office/officeart/2005/8/layout/radial6"/>
    <dgm:cxn modelId="{611F7329-2627-45A7-A9E1-29C71EE4E456}" type="presOf" srcId="{A4B4E8E6-1194-43B7-A5EA-0DDD1A5B1D6A}" destId="{90A198B1-604F-47C8-982D-20BE96FAD32D}" srcOrd="0" destOrd="0" presId="urn:microsoft.com/office/officeart/2005/8/layout/radial6"/>
    <dgm:cxn modelId="{7BFDE533-C2AB-4171-ACA8-2F174E8B2B94}" type="presOf" srcId="{7EF21DC4-B16D-4F4E-8C13-6F8515D74071}" destId="{36A25980-58F6-4ED2-9A34-C252A184596B}" srcOrd="0" destOrd="0" presId="urn:microsoft.com/office/officeart/2005/8/layout/radial6"/>
    <dgm:cxn modelId="{A968F734-7D26-4500-BE65-01A411101803}" srcId="{E3574579-37F6-4E73-8E95-7160FB808CC2}" destId="{4EA63FFA-C618-4DFE-999F-FDC1A5A25DFB}" srcOrd="7" destOrd="0" parTransId="{7057722B-9E4E-4589-97CC-AEEB2FEB5CFB}" sibTransId="{ED7BEB07-5DB9-4FA1-A92F-36D59AE8BAD7}"/>
    <dgm:cxn modelId="{58A67D35-A788-43D7-AA66-129C6BF118FC}" srcId="{E3574579-37F6-4E73-8E95-7160FB808CC2}" destId="{B7836B2A-82E5-4C24-A359-AC1203AD3594}" srcOrd="3" destOrd="0" parTransId="{5AE31826-2F07-40D1-9ED8-CDCE5206A4CB}" sibTransId="{424746B1-9F74-4C0D-B5EE-012CFDDD0A05}"/>
    <dgm:cxn modelId="{11F02D43-277A-4C62-BC27-461FE5A17E78}" type="presOf" srcId="{4EA63FFA-C618-4DFE-999F-FDC1A5A25DFB}" destId="{A8BC07A2-4E9D-4B45-B0B7-DC77C743C4CF}" srcOrd="0" destOrd="0" presId="urn:microsoft.com/office/officeart/2005/8/layout/radial6"/>
    <dgm:cxn modelId="{28429963-632D-44EB-B954-84F8CE27D6CE}" type="presOf" srcId="{F71A78C1-D855-4919-A273-7B2D9FDEA5B5}" destId="{2C7CB078-E47E-4E2F-AF86-CB02D401481A}" srcOrd="0" destOrd="0" presId="urn:microsoft.com/office/officeart/2005/8/layout/radial6"/>
    <dgm:cxn modelId="{42E0086D-ADFC-4A50-94EA-2A5C7D682F5B}" srcId="{E3574579-37F6-4E73-8E95-7160FB808CC2}" destId="{273B325E-5C4A-44C0-B345-47A17B3A0DA2}" srcOrd="4" destOrd="0" parTransId="{A39702B0-2D29-4EB3-BA84-F989BE14FFD0}" sibTransId="{7AD41005-B67B-459A-9973-32918718C9F0}"/>
    <dgm:cxn modelId="{A8B94870-2AF1-402F-9710-3F17389335F7}" type="presOf" srcId="{ED7BEB07-5DB9-4FA1-A92F-36D59AE8BAD7}" destId="{ED78D39F-1924-47C3-80AF-58C3E9238BDD}" srcOrd="0" destOrd="0" presId="urn:microsoft.com/office/officeart/2005/8/layout/radial6"/>
    <dgm:cxn modelId="{12B42971-5010-4CEA-8A5A-3578F30C0F14}" type="presOf" srcId="{68E71F4D-61E6-4379-AA11-A39F138BCE7A}" destId="{25E8F258-1022-4B36-BE74-0679A4A19C2A}" srcOrd="0" destOrd="0" presId="urn:microsoft.com/office/officeart/2005/8/layout/radial6"/>
    <dgm:cxn modelId="{C54CC671-0EA7-4FB9-A9C8-AE1746EA1FEF}" type="presOf" srcId="{344684AE-0032-4144-9738-34392556BA32}" destId="{50572A8E-CA71-48DC-BBE0-42952F31FA62}" srcOrd="0" destOrd="0" presId="urn:microsoft.com/office/officeart/2005/8/layout/radial6"/>
    <dgm:cxn modelId="{6E25D571-EA7E-4208-B787-DD1CD0646B1A}" srcId="{E3574579-37F6-4E73-8E95-7160FB808CC2}" destId="{C55F4D72-5F69-45DE-87E7-BDCEE758848E}" srcOrd="1" destOrd="0" parTransId="{BECE4159-972D-467A-AB48-0B7AFE87D1A0}" sibTransId="{FBDFC7B6-05CE-4CC7-AA55-569831131F5A}"/>
    <dgm:cxn modelId="{0B743772-1D6F-4578-BEB4-CC27FDACC705}" type="presOf" srcId="{504D41EE-59E2-4569-AEBD-647298EB4A22}" destId="{4371B1AD-90FF-4CD6-BF67-1C36EBA9BBAF}" srcOrd="0" destOrd="0" presId="urn:microsoft.com/office/officeart/2005/8/layout/radial6"/>
    <dgm:cxn modelId="{EC00F253-CBA9-47B6-B482-EF6FABBAAC63}" type="presOf" srcId="{59EB7602-02F4-428F-BA45-3B37AC3A6E40}" destId="{5F1DC468-AA4D-4BD2-A983-124F1119A384}" srcOrd="0" destOrd="0" presId="urn:microsoft.com/office/officeart/2005/8/layout/radial6"/>
    <dgm:cxn modelId="{51F0AC54-B2DA-45E1-8255-82085214D17B}" srcId="{68E71F4D-61E6-4379-AA11-A39F138BCE7A}" destId="{E3574579-37F6-4E73-8E95-7160FB808CC2}" srcOrd="0" destOrd="0" parTransId="{2D116611-E853-4E8B-B8B2-B8B667F415ED}" sibTransId="{C3B5D20B-21F9-476B-8AB6-065C97069A68}"/>
    <dgm:cxn modelId="{242C2756-68A6-4780-824C-83EA59679E36}" srcId="{E3574579-37F6-4E73-8E95-7160FB808CC2}" destId="{23B18D72-BB50-4FCB-AB2C-4609980D5D5D}" srcOrd="2" destOrd="0" parTransId="{E0A2300A-79E6-48E7-B4E3-3C3BFBF0E36D}" sibTransId="{A40ACC75-DD43-4684-90C7-E9BB13D4D19B}"/>
    <dgm:cxn modelId="{BC7F5977-69AE-4061-804A-81E0A9DE4328}" type="presOf" srcId="{BC63B834-ACFA-4949-A635-925DAC2880D7}" destId="{1D0C3DAF-8D58-4879-8BA7-0CA4EA1D42AC}" srcOrd="0" destOrd="0" presId="urn:microsoft.com/office/officeart/2005/8/layout/radial6"/>
    <dgm:cxn modelId="{26559F80-EDDF-4EFA-8FD2-CE3376509DEF}" type="presOf" srcId="{273B325E-5C4A-44C0-B345-47A17B3A0DA2}" destId="{D334F238-24AF-4AE4-A346-AE0F98453643}" srcOrd="0" destOrd="0" presId="urn:microsoft.com/office/officeart/2005/8/layout/radial6"/>
    <dgm:cxn modelId="{554AAD86-994C-45D9-8240-91F8B4D86145}" type="presOf" srcId="{23B18D72-BB50-4FCB-AB2C-4609980D5D5D}" destId="{E2C56C84-5922-4421-B010-130165A6EE64}" srcOrd="0" destOrd="0" presId="urn:microsoft.com/office/officeart/2005/8/layout/radial6"/>
    <dgm:cxn modelId="{0375B391-82FF-45AF-9F4B-D35F45F770A7}" type="presOf" srcId="{FBDFC7B6-05CE-4CC7-AA55-569831131F5A}" destId="{2980FF5B-699E-4C8B-9934-ECEDF706803C}" srcOrd="0" destOrd="0" presId="urn:microsoft.com/office/officeart/2005/8/layout/radial6"/>
    <dgm:cxn modelId="{94AEDB99-A737-484B-A025-30865A3FE70F}" type="presOf" srcId="{B7836B2A-82E5-4C24-A359-AC1203AD3594}" destId="{3E7ECD70-E07B-41FC-9A4B-F1AA561FC444}" srcOrd="0" destOrd="0" presId="urn:microsoft.com/office/officeart/2005/8/layout/radial6"/>
    <dgm:cxn modelId="{D4C84BB1-637F-46F2-93A2-9D3333870DB9}" type="presOf" srcId="{B86BB337-6CF3-48E2-89DC-0CCEA165C30D}" destId="{ED79499E-FE2F-4B73-BF37-8414005ECEE3}" srcOrd="0" destOrd="0" presId="urn:microsoft.com/office/officeart/2005/8/layout/radial6"/>
    <dgm:cxn modelId="{67AB15BD-A2FC-44A6-A5C1-0FB8C0B686A7}" type="presOf" srcId="{424746B1-9F74-4C0D-B5EE-012CFDDD0A05}" destId="{A3FDB166-4867-4A2C-AAAB-6B11C34A063F}" srcOrd="0" destOrd="0" presId="urn:microsoft.com/office/officeart/2005/8/layout/radial6"/>
    <dgm:cxn modelId="{396F82BE-0EDB-44DA-A059-4B9EFE58FC4E}" srcId="{E3574579-37F6-4E73-8E95-7160FB808CC2}" destId="{59EB7602-02F4-428F-BA45-3B37AC3A6E40}" srcOrd="0" destOrd="0" parTransId="{AC6066EF-17C6-4970-9C30-DB8913964457}" sibTransId="{3500F280-1884-4220-8814-70B60FFC45B0}"/>
    <dgm:cxn modelId="{A8CEAEC0-77DE-4C64-A2F1-3A50F86776F2}" type="presOf" srcId="{CED6A75A-A877-42CD-AB1B-61AD0C2190BC}" destId="{5CFFDFCC-D89B-40D7-8A50-2D5E35BB63B2}" srcOrd="0" destOrd="0" presId="urn:microsoft.com/office/officeart/2005/8/layout/radial6"/>
    <dgm:cxn modelId="{B071D1C0-F457-4B25-B561-AE80D1E6D1DA}" srcId="{E3574579-37F6-4E73-8E95-7160FB808CC2}" destId="{504D41EE-59E2-4569-AEBD-647298EB4A22}" srcOrd="5" destOrd="0" parTransId="{7A1B569C-DF05-401F-81FA-6498CD9A5D90}" sibTransId="{F71A78C1-D855-4919-A273-7B2D9FDEA5B5}"/>
    <dgm:cxn modelId="{834DF0C2-8AC6-49B1-A12C-B1C0909FF437}" type="presOf" srcId="{C55F4D72-5F69-45DE-87E7-BDCEE758848E}" destId="{D4221333-BBFE-4C1B-8263-252D5B9C8682}" srcOrd="0" destOrd="0" presId="urn:microsoft.com/office/officeart/2005/8/layout/radial6"/>
    <dgm:cxn modelId="{FE2CD4C4-189B-441D-9478-74970C98E0ED}" type="presOf" srcId="{E3574579-37F6-4E73-8E95-7160FB808CC2}" destId="{5B4401E6-53ED-434D-BCBF-B63EF4E4AA0E}" srcOrd="0" destOrd="0" presId="urn:microsoft.com/office/officeart/2005/8/layout/radial6"/>
    <dgm:cxn modelId="{C2BAAECA-43AB-43D5-8199-315750212299}" srcId="{E3574579-37F6-4E73-8E95-7160FB808CC2}" destId="{B86BB337-6CF3-48E2-89DC-0CCEA165C30D}" srcOrd="9" destOrd="0" parTransId="{4CD001DC-B6CC-47FB-90DC-89C7DD68250D}" sibTransId="{CED6A75A-A877-42CD-AB1B-61AD0C2190BC}"/>
    <dgm:cxn modelId="{DDA11DCE-9660-417E-9656-B8F5BA4542C8}" type="presOf" srcId="{3500F280-1884-4220-8814-70B60FFC45B0}" destId="{9EB70F7E-D26D-4997-A996-62179B0A6CF7}" srcOrd="0" destOrd="0" presId="urn:microsoft.com/office/officeart/2005/8/layout/radial6"/>
    <dgm:cxn modelId="{150DC9E5-F1A1-43C6-96A2-138938732134}" srcId="{E3574579-37F6-4E73-8E95-7160FB808CC2}" destId="{A4B4E8E6-1194-43B7-A5EA-0DDD1A5B1D6A}" srcOrd="6" destOrd="0" parTransId="{C51D38A6-4B21-4B04-8B6C-523DA2DC5787}" sibTransId="{7EF21DC4-B16D-4F4E-8C13-6F8515D74071}"/>
    <dgm:cxn modelId="{9009BCF6-0F48-4499-8C97-A22CCD40BB89}" type="presOf" srcId="{7AD41005-B67B-459A-9973-32918718C9F0}" destId="{51BA2DFE-B048-4D6D-800C-D47375BAA460}" srcOrd="0" destOrd="0" presId="urn:microsoft.com/office/officeart/2005/8/layout/radial6"/>
    <dgm:cxn modelId="{B4CB1398-28C8-41E8-87F6-25A85641FB67}" type="presParOf" srcId="{25E8F258-1022-4B36-BE74-0679A4A19C2A}" destId="{5B4401E6-53ED-434D-BCBF-B63EF4E4AA0E}" srcOrd="0" destOrd="0" presId="urn:microsoft.com/office/officeart/2005/8/layout/radial6"/>
    <dgm:cxn modelId="{E19F092B-7FF7-4601-BF40-2A4474C0E223}" type="presParOf" srcId="{25E8F258-1022-4B36-BE74-0679A4A19C2A}" destId="{5F1DC468-AA4D-4BD2-A983-124F1119A384}" srcOrd="1" destOrd="0" presId="urn:microsoft.com/office/officeart/2005/8/layout/radial6"/>
    <dgm:cxn modelId="{CA503D8A-6AEA-4FB4-A400-B1FCE0A2900E}" type="presParOf" srcId="{25E8F258-1022-4B36-BE74-0679A4A19C2A}" destId="{9A0D63D5-FF8A-4AD5-8C04-012DBC91B480}" srcOrd="2" destOrd="0" presId="urn:microsoft.com/office/officeart/2005/8/layout/radial6"/>
    <dgm:cxn modelId="{5298BA2C-9BA6-45CA-B18F-7A47953E9EAF}" type="presParOf" srcId="{25E8F258-1022-4B36-BE74-0679A4A19C2A}" destId="{9EB70F7E-D26D-4997-A996-62179B0A6CF7}" srcOrd="3" destOrd="0" presId="urn:microsoft.com/office/officeart/2005/8/layout/radial6"/>
    <dgm:cxn modelId="{4D7B96EB-F264-4759-A2E9-196FA8E07E80}" type="presParOf" srcId="{25E8F258-1022-4B36-BE74-0679A4A19C2A}" destId="{D4221333-BBFE-4C1B-8263-252D5B9C8682}" srcOrd="4" destOrd="0" presId="urn:microsoft.com/office/officeart/2005/8/layout/radial6"/>
    <dgm:cxn modelId="{9B73ABA0-3CAD-4B87-928C-31210E5F8C52}" type="presParOf" srcId="{25E8F258-1022-4B36-BE74-0679A4A19C2A}" destId="{903E0FF0-03A7-4EB1-96B4-654BF8FB40DA}" srcOrd="5" destOrd="0" presId="urn:microsoft.com/office/officeart/2005/8/layout/radial6"/>
    <dgm:cxn modelId="{8A3F3FCF-609E-48EA-B7DC-69BFD54B3B27}" type="presParOf" srcId="{25E8F258-1022-4B36-BE74-0679A4A19C2A}" destId="{2980FF5B-699E-4C8B-9934-ECEDF706803C}" srcOrd="6" destOrd="0" presId="urn:microsoft.com/office/officeart/2005/8/layout/radial6"/>
    <dgm:cxn modelId="{6C84331C-F536-417A-93B7-18956A9A40DB}" type="presParOf" srcId="{25E8F258-1022-4B36-BE74-0679A4A19C2A}" destId="{E2C56C84-5922-4421-B010-130165A6EE64}" srcOrd="7" destOrd="0" presId="urn:microsoft.com/office/officeart/2005/8/layout/radial6"/>
    <dgm:cxn modelId="{3D3F105F-BB4B-46CC-A420-5869AC3BE9A3}" type="presParOf" srcId="{25E8F258-1022-4B36-BE74-0679A4A19C2A}" destId="{35A6D5B7-1688-4A57-BF85-6B19A7E83561}" srcOrd="8" destOrd="0" presId="urn:microsoft.com/office/officeart/2005/8/layout/radial6"/>
    <dgm:cxn modelId="{5CE9B363-2E75-4497-8AC5-50AECF21FA83}" type="presParOf" srcId="{25E8F258-1022-4B36-BE74-0679A4A19C2A}" destId="{7C9246DA-6C37-4151-BA4A-9C82834061F6}" srcOrd="9" destOrd="0" presId="urn:microsoft.com/office/officeart/2005/8/layout/radial6"/>
    <dgm:cxn modelId="{C08C68EC-D9DC-4D69-9151-21FD8257D210}" type="presParOf" srcId="{25E8F258-1022-4B36-BE74-0679A4A19C2A}" destId="{3E7ECD70-E07B-41FC-9A4B-F1AA561FC444}" srcOrd="10" destOrd="0" presId="urn:microsoft.com/office/officeart/2005/8/layout/radial6"/>
    <dgm:cxn modelId="{181496AB-A9A6-47EF-A2B5-3CAB0F15CDDB}" type="presParOf" srcId="{25E8F258-1022-4B36-BE74-0679A4A19C2A}" destId="{667E13A7-E944-42C4-BAB2-17B0B3912CFF}" srcOrd="11" destOrd="0" presId="urn:microsoft.com/office/officeart/2005/8/layout/radial6"/>
    <dgm:cxn modelId="{08F64D2E-1D66-4890-A528-8C57B511B2DE}" type="presParOf" srcId="{25E8F258-1022-4B36-BE74-0679A4A19C2A}" destId="{A3FDB166-4867-4A2C-AAAB-6B11C34A063F}" srcOrd="12" destOrd="0" presId="urn:microsoft.com/office/officeart/2005/8/layout/radial6"/>
    <dgm:cxn modelId="{6702275C-F873-4FF8-A7A9-499E79A5843C}" type="presParOf" srcId="{25E8F258-1022-4B36-BE74-0679A4A19C2A}" destId="{D334F238-24AF-4AE4-A346-AE0F98453643}" srcOrd="13" destOrd="0" presId="urn:microsoft.com/office/officeart/2005/8/layout/radial6"/>
    <dgm:cxn modelId="{91E7EDAB-6972-4974-82DB-690EF7955CF1}" type="presParOf" srcId="{25E8F258-1022-4B36-BE74-0679A4A19C2A}" destId="{AE1C47C4-BF1F-4236-921B-305012BBEEC5}" srcOrd="14" destOrd="0" presId="urn:microsoft.com/office/officeart/2005/8/layout/radial6"/>
    <dgm:cxn modelId="{975BA86D-0E96-4A42-B2A5-81B660BB2941}" type="presParOf" srcId="{25E8F258-1022-4B36-BE74-0679A4A19C2A}" destId="{51BA2DFE-B048-4D6D-800C-D47375BAA460}" srcOrd="15" destOrd="0" presId="urn:microsoft.com/office/officeart/2005/8/layout/radial6"/>
    <dgm:cxn modelId="{B57CC278-41C1-4273-9380-F0CC47FE33F0}" type="presParOf" srcId="{25E8F258-1022-4B36-BE74-0679A4A19C2A}" destId="{4371B1AD-90FF-4CD6-BF67-1C36EBA9BBAF}" srcOrd="16" destOrd="0" presId="urn:microsoft.com/office/officeart/2005/8/layout/radial6"/>
    <dgm:cxn modelId="{083B5C0D-1666-4A63-AE7F-D7846AA189D8}" type="presParOf" srcId="{25E8F258-1022-4B36-BE74-0679A4A19C2A}" destId="{F14575CF-FBF6-4BAE-9010-AF932D263CC4}" srcOrd="17" destOrd="0" presId="urn:microsoft.com/office/officeart/2005/8/layout/radial6"/>
    <dgm:cxn modelId="{D584BDA9-0C0A-4326-93E2-204689820C6A}" type="presParOf" srcId="{25E8F258-1022-4B36-BE74-0679A4A19C2A}" destId="{2C7CB078-E47E-4E2F-AF86-CB02D401481A}" srcOrd="18" destOrd="0" presId="urn:microsoft.com/office/officeart/2005/8/layout/radial6"/>
    <dgm:cxn modelId="{9637D900-F4A9-464D-925B-F5A9320C515A}" type="presParOf" srcId="{25E8F258-1022-4B36-BE74-0679A4A19C2A}" destId="{90A198B1-604F-47C8-982D-20BE96FAD32D}" srcOrd="19" destOrd="0" presId="urn:microsoft.com/office/officeart/2005/8/layout/radial6"/>
    <dgm:cxn modelId="{A4C34089-CA10-49BE-A195-6B75B4DA49A9}" type="presParOf" srcId="{25E8F258-1022-4B36-BE74-0679A4A19C2A}" destId="{D674342D-57E0-4FA3-B06D-F5FFE6F0A347}" srcOrd="20" destOrd="0" presId="urn:microsoft.com/office/officeart/2005/8/layout/radial6"/>
    <dgm:cxn modelId="{6543614C-FC49-4DAB-9EA9-5B10CC243429}" type="presParOf" srcId="{25E8F258-1022-4B36-BE74-0679A4A19C2A}" destId="{36A25980-58F6-4ED2-9A34-C252A184596B}" srcOrd="21" destOrd="0" presId="urn:microsoft.com/office/officeart/2005/8/layout/radial6"/>
    <dgm:cxn modelId="{8E5E2655-86F4-4201-9AB9-BAD0CF02E116}" type="presParOf" srcId="{25E8F258-1022-4B36-BE74-0679A4A19C2A}" destId="{A8BC07A2-4E9D-4B45-B0B7-DC77C743C4CF}" srcOrd="22" destOrd="0" presId="urn:microsoft.com/office/officeart/2005/8/layout/radial6"/>
    <dgm:cxn modelId="{CE1DF3CA-540E-4506-B3C9-EEE8FA6C8672}" type="presParOf" srcId="{25E8F258-1022-4B36-BE74-0679A4A19C2A}" destId="{B371DC47-75E6-4CE9-8FFF-AF26300523C8}" srcOrd="23" destOrd="0" presId="urn:microsoft.com/office/officeart/2005/8/layout/radial6"/>
    <dgm:cxn modelId="{2E9D95CC-46FD-4198-831F-CB5FCC2C06BC}" type="presParOf" srcId="{25E8F258-1022-4B36-BE74-0679A4A19C2A}" destId="{ED78D39F-1924-47C3-80AF-58C3E9238BDD}" srcOrd="24" destOrd="0" presId="urn:microsoft.com/office/officeart/2005/8/layout/radial6"/>
    <dgm:cxn modelId="{2DE64529-EA0B-496D-BBF7-45E3263226CF}" type="presParOf" srcId="{25E8F258-1022-4B36-BE74-0679A4A19C2A}" destId="{1D0C3DAF-8D58-4879-8BA7-0CA4EA1D42AC}" srcOrd="25" destOrd="0" presId="urn:microsoft.com/office/officeart/2005/8/layout/radial6"/>
    <dgm:cxn modelId="{3665B3D6-D395-4CCF-A78B-07648F71ADF1}" type="presParOf" srcId="{25E8F258-1022-4B36-BE74-0679A4A19C2A}" destId="{E39FB433-1D2D-45D1-9F8A-F467B9D119B5}" srcOrd="26" destOrd="0" presId="urn:microsoft.com/office/officeart/2005/8/layout/radial6"/>
    <dgm:cxn modelId="{3927EFF0-AFA5-48A6-A9E5-191E3A844112}" type="presParOf" srcId="{25E8F258-1022-4B36-BE74-0679A4A19C2A}" destId="{50572A8E-CA71-48DC-BBE0-42952F31FA62}" srcOrd="27" destOrd="0" presId="urn:microsoft.com/office/officeart/2005/8/layout/radial6"/>
    <dgm:cxn modelId="{D1AA88BF-0183-4ADC-B716-3F830801ED43}" type="presParOf" srcId="{25E8F258-1022-4B36-BE74-0679A4A19C2A}" destId="{ED79499E-FE2F-4B73-BF37-8414005ECEE3}" srcOrd="28" destOrd="0" presId="urn:microsoft.com/office/officeart/2005/8/layout/radial6"/>
    <dgm:cxn modelId="{B4904B96-CCEE-402A-8E65-4A45AF16A5FD}" type="presParOf" srcId="{25E8F258-1022-4B36-BE74-0679A4A19C2A}" destId="{30B35A6F-00CF-4E34-BF7F-6C94EAC31127}" srcOrd="29" destOrd="0" presId="urn:microsoft.com/office/officeart/2005/8/layout/radial6"/>
    <dgm:cxn modelId="{A7761534-EB83-419E-B221-91A8BCFCD1DC}" type="presParOf" srcId="{25E8F258-1022-4B36-BE74-0679A4A19C2A}" destId="{5CFFDFCC-D89B-40D7-8A50-2D5E35BB63B2}" srcOrd="30"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E71F4D-61E6-4379-AA11-A39F138BCE7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cs-CZ"/>
        </a:p>
      </dgm:t>
    </dgm:pt>
    <dgm:pt modelId="{E3574579-37F6-4E73-8E95-7160FB808CC2}">
      <dgm:prSet phldrT="[Text]" custT="1"/>
      <dgm:spPr>
        <a:solidFill>
          <a:schemeClr val="accent1">
            <a:lumMod val="60000"/>
            <a:lumOff val="40000"/>
          </a:schemeClr>
        </a:solidFill>
      </dgm:spPr>
      <dgm:t>
        <a:bodyPr/>
        <a:lstStyle/>
        <a:p>
          <a:r>
            <a:rPr lang="cs-CZ" sz="1600" b="1">
              <a:solidFill>
                <a:schemeClr val="tx1"/>
              </a:solidFill>
            </a:rPr>
            <a:t>The Rector decided to exercise the right of the UHK </a:t>
          </a:r>
          <a:br>
            <a:rPr lang="cs-CZ" sz="1600" b="1">
              <a:solidFill>
                <a:schemeClr val="tx1"/>
              </a:solidFill>
            </a:rPr>
          </a:br>
          <a:r>
            <a:rPr lang="cs-CZ" sz="1600" b="1">
              <a:solidFill>
                <a:schemeClr val="tx1"/>
              </a:solidFill>
            </a:rPr>
            <a:t>to a given R&amp;D result</a:t>
          </a:r>
        </a:p>
      </dgm:t>
    </dgm:pt>
    <dgm:pt modelId="{2D116611-E853-4E8B-B8B2-B8B667F415ED}" type="parTrans" cxnId="{51F0AC54-B2DA-45E1-8255-82085214D17B}">
      <dgm:prSet/>
      <dgm:spPr/>
      <dgm:t>
        <a:bodyPr/>
        <a:lstStyle/>
        <a:p>
          <a:endParaRPr lang="cs-CZ" sz="800"/>
        </a:p>
      </dgm:t>
    </dgm:pt>
    <dgm:pt modelId="{C3B5D20B-21F9-476B-8AB6-065C97069A68}" type="sibTrans" cxnId="{51F0AC54-B2DA-45E1-8255-82085214D17B}">
      <dgm:prSet/>
      <dgm:spPr/>
      <dgm:t>
        <a:bodyPr/>
        <a:lstStyle/>
        <a:p>
          <a:endParaRPr lang="cs-CZ" sz="800"/>
        </a:p>
      </dgm:t>
    </dgm:pt>
    <dgm:pt modelId="{59EB7602-02F4-428F-BA45-3B37AC3A6E40}">
      <dgm:prSet phldrT="[Text]" custT="1"/>
      <dgm:spPr>
        <a:solidFill>
          <a:schemeClr val="accent1">
            <a:lumMod val="75000"/>
          </a:schemeClr>
        </a:solidFill>
      </dgm:spPr>
      <dgm:t>
        <a:bodyPr/>
        <a:lstStyle/>
        <a:p>
          <a:r>
            <a:rPr lang="cs-CZ" sz="800" b="1"/>
            <a:t>1. Convening </a:t>
          </a:r>
          <a:br>
            <a:rPr lang="cs-CZ" sz="800" b="1"/>
          </a:br>
          <a:r>
            <a:rPr lang="cs-CZ" sz="800" b="1"/>
            <a:t>the Commercialization Board </a:t>
          </a:r>
          <a:br>
            <a:rPr lang="cs-CZ" sz="800" b="1"/>
          </a:br>
          <a:r>
            <a:rPr lang="cs-CZ" sz="800" b="1"/>
            <a:t>and submitting R&amp;D results </a:t>
          </a:r>
          <a:br>
            <a:rPr lang="cs-CZ" sz="800" b="1"/>
          </a:br>
          <a:r>
            <a:rPr lang="cs-CZ" sz="800" b="1"/>
            <a:t>for consideration. </a:t>
          </a:r>
        </a:p>
      </dgm:t>
    </dgm:pt>
    <dgm:pt modelId="{AC6066EF-17C6-4970-9C30-DB8913964457}" type="parTrans" cxnId="{396F82BE-0EDB-44DA-A059-4B9EFE58FC4E}">
      <dgm:prSet/>
      <dgm:spPr/>
      <dgm:t>
        <a:bodyPr/>
        <a:lstStyle/>
        <a:p>
          <a:endParaRPr lang="cs-CZ" sz="800"/>
        </a:p>
      </dgm:t>
    </dgm:pt>
    <dgm:pt modelId="{3500F280-1884-4220-8814-70B60FFC45B0}" type="sibTrans" cxnId="{396F82BE-0EDB-44DA-A059-4B9EFE58FC4E}">
      <dgm:prSet/>
      <dgm:spPr/>
      <dgm:t>
        <a:bodyPr/>
        <a:lstStyle/>
        <a:p>
          <a:endParaRPr lang="cs-CZ" sz="800"/>
        </a:p>
      </dgm:t>
    </dgm:pt>
    <dgm:pt modelId="{4EA63FFA-C618-4DFE-999F-FDC1A5A25DFB}">
      <dgm:prSet phldrT="[Text]" custT="1"/>
      <dgm:spPr>
        <a:solidFill>
          <a:schemeClr val="accent1">
            <a:lumMod val="75000"/>
          </a:schemeClr>
        </a:solidFill>
      </dgm:spPr>
      <dgm:t>
        <a:bodyPr/>
        <a:lstStyle/>
        <a:p>
          <a:r>
            <a:rPr lang="cs-CZ" sz="800" b="1"/>
            <a:t>7.  The agreements and attached documents approved </a:t>
          </a:r>
          <a:br>
            <a:rPr lang="cs-CZ" sz="800" b="1"/>
          </a:br>
          <a:r>
            <a:rPr lang="cs-CZ" sz="800" b="1"/>
            <a:t>by the Vice-Rector for Science  and Creative Activities forwarded</a:t>
          </a:r>
          <a:br>
            <a:rPr lang="cs-CZ" sz="800" b="1"/>
          </a:br>
          <a:r>
            <a:rPr lang="cs-CZ" sz="800" b="1"/>
            <a:t> to the Rector's Office.</a:t>
          </a:r>
        </a:p>
      </dgm:t>
    </dgm:pt>
    <dgm:pt modelId="{7057722B-9E4E-4589-97CC-AEEB2FEB5CFB}" type="parTrans" cxnId="{A968F734-7D26-4500-BE65-01A411101803}">
      <dgm:prSet/>
      <dgm:spPr/>
      <dgm:t>
        <a:bodyPr/>
        <a:lstStyle/>
        <a:p>
          <a:endParaRPr lang="cs-CZ" sz="800"/>
        </a:p>
      </dgm:t>
    </dgm:pt>
    <dgm:pt modelId="{ED7BEB07-5DB9-4FA1-A92F-36D59AE8BAD7}" type="sibTrans" cxnId="{A968F734-7D26-4500-BE65-01A411101803}">
      <dgm:prSet/>
      <dgm:spPr/>
      <dgm:t>
        <a:bodyPr/>
        <a:lstStyle/>
        <a:p>
          <a:endParaRPr lang="cs-CZ" sz="800"/>
        </a:p>
      </dgm:t>
    </dgm:pt>
    <dgm:pt modelId="{BC63B834-ACFA-4949-A635-925DAC2880D7}">
      <dgm:prSet phldrT="[Text]" custT="1"/>
      <dgm:spPr>
        <a:solidFill>
          <a:schemeClr val="accent1">
            <a:lumMod val="75000"/>
          </a:schemeClr>
        </a:solidFill>
      </dgm:spPr>
      <dgm:t>
        <a:bodyPr/>
        <a:lstStyle/>
        <a:p>
          <a:r>
            <a:rPr lang="cs-CZ" sz="800" b="1"/>
            <a:t>8. The agreements signed </a:t>
          </a:r>
          <a:br>
            <a:rPr lang="cs-CZ" sz="800" b="1"/>
          </a:br>
          <a:r>
            <a:rPr lang="cs-CZ" sz="800" b="1"/>
            <a:t>by the Rector of the UHK forwarded to the legal department, registration at OSKT, transfer </a:t>
          </a:r>
          <a:br>
            <a:rPr lang="cs-CZ" sz="800" b="1"/>
          </a:br>
          <a:r>
            <a:rPr lang="cs-CZ" sz="800" b="1"/>
            <a:t>to the originators or partners. </a:t>
          </a:r>
        </a:p>
      </dgm:t>
    </dgm:pt>
    <dgm:pt modelId="{B92F152D-BFE3-44C7-AF8C-82AEA19694E9}" type="parTrans" cxnId="{D157AD10-0757-4D0E-8E7F-50B8D80B0155}">
      <dgm:prSet/>
      <dgm:spPr/>
      <dgm:t>
        <a:bodyPr/>
        <a:lstStyle/>
        <a:p>
          <a:endParaRPr lang="cs-CZ" sz="800"/>
        </a:p>
      </dgm:t>
    </dgm:pt>
    <dgm:pt modelId="{344684AE-0032-4144-9738-34392556BA32}" type="sibTrans" cxnId="{D157AD10-0757-4D0E-8E7F-50B8D80B0155}">
      <dgm:prSet/>
      <dgm:spPr/>
      <dgm:t>
        <a:bodyPr/>
        <a:lstStyle/>
        <a:p>
          <a:endParaRPr lang="cs-CZ" sz="800"/>
        </a:p>
      </dgm:t>
    </dgm:pt>
    <dgm:pt modelId="{A4B4E8E6-1194-43B7-A5EA-0DDD1A5B1D6A}">
      <dgm:prSet custT="1"/>
      <dgm:spPr>
        <a:solidFill>
          <a:schemeClr val="accent1">
            <a:lumMod val="75000"/>
          </a:schemeClr>
        </a:solidFill>
      </dgm:spPr>
      <dgm:t>
        <a:bodyPr/>
        <a:lstStyle/>
        <a:p>
          <a:r>
            <a:rPr lang="cs-CZ" sz="800" b="1"/>
            <a:t>6.  Submission of a formally checked agreement </a:t>
          </a:r>
          <a:br>
            <a:rPr lang="cs-CZ" sz="800" b="1"/>
          </a:br>
          <a:r>
            <a:rPr lang="cs-CZ" sz="800" b="1"/>
            <a:t>to the Vice-Rector for Science and Creative Activities.</a:t>
          </a:r>
        </a:p>
      </dgm:t>
    </dgm:pt>
    <dgm:pt modelId="{C51D38A6-4B21-4B04-8B6C-523DA2DC5787}" type="parTrans" cxnId="{150DC9E5-F1A1-43C6-96A2-138938732134}">
      <dgm:prSet/>
      <dgm:spPr/>
      <dgm:t>
        <a:bodyPr/>
        <a:lstStyle/>
        <a:p>
          <a:endParaRPr lang="cs-CZ" sz="800"/>
        </a:p>
      </dgm:t>
    </dgm:pt>
    <dgm:pt modelId="{7EF21DC4-B16D-4F4E-8C13-6F8515D74071}" type="sibTrans" cxnId="{150DC9E5-F1A1-43C6-96A2-138938732134}">
      <dgm:prSet/>
      <dgm:spPr/>
      <dgm:t>
        <a:bodyPr/>
        <a:lstStyle/>
        <a:p>
          <a:endParaRPr lang="cs-CZ" sz="800"/>
        </a:p>
      </dgm:t>
    </dgm:pt>
    <dgm:pt modelId="{273B325E-5C4A-44C0-B345-47A17B3A0DA2}">
      <dgm:prSet custT="1"/>
      <dgm:spPr>
        <a:solidFill>
          <a:schemeClr val="accent1">
            <a:lumMod val="75000"/>
          </a:schemeClr>
        </a:solidFill>
      </dgm:spPr>
      <dgm:t>
        <a:bodyPr/>
        <a:lstStyle/>
        <a:p>
          <a:r>
            <a:rPr lang="cs-CZ" sz="800" b="1"/>
            <a:t>5. Call for the originators </a:t>
          </a:r>
          <a:br>
            <a:rPr lang="cs-CZ" sz="800" b="1"/>
          </a:br>
          <a:r>
            <a:rPr lang="cs-CZ" sz="800" b="1"/>
            <a:t>to conclude a cooperation agreement and cooperation </a:t>
          </a:r>
          <a:br>
            <a:rPr lang="cs-CZ" sz="800" b="1"/>
          </a:br>
          <a:r>
            <a:rPr lang="cs-CZ" sz="800" b="1"/>
            <a:t>in the preparation </a:t>
          </a:r>
          <a:br>
            <a:rPr lang="cs-CZ" sz="800" b="1"/>
          </a:br>
          <a:r>
            <a:rPr lang="cs-CZ" sz="800" b="1"/>
            <a:t>of the  agreement </a:t>
          </a:r>
          <a:br>
            <a:rPr lang="cs-CZ" sz="800" b="1"/>
          </a:br>
          <a:r>
            <a:rPr lang="cs-CZ" sz="800" b="1"/>
            <a:t>on the exploitation of results.</a:t>
          </a:r>
        </a:p>
      </dgm:t>
    </dgm:pt>
    <dgm:pt modelId="{A39702B0-2D29-4EB3-BA84-F989BE14FFD0}" type="parTrans" cxnId="{42E0086D-ADFC-4A50-94EA-2A5C7D682F5B}">
      <dgm:prSet/>
      <dgm:spPr/>
      <dgm:t>
        <a:bodyPr/>
        <a:lstStyle/>
        <a:p>
          <a:endParaRPr lang="cs-CZ" sz="800"/>
        </a:p>
      </dgm:t>
    </dgm:pt>
    <dgm:pt modelId="{7AD41005-B67B-459A-9973-32918718C9F0}" type="sibTrans" cxnId="{42E0086D-ADFC-4A50-94EA-2A5C7D682F5B}">
      <dgm:prSet/>
      <dgm:spPr/>
      <dgm:t>
        <a:bodyPr/>
        <a:lstStyle/>
        <a:p>
          <a:endParaRPr lang="cs-CZ" sz="800"/>
        </a:p>
      </dgm:t>
    </dgm:pt>
    <dgm:pt modelId="{23B18D72-BB50-4FCB-AB2C-4609980D5D5D}">
      <dgm:prSet custT="1"/>
      <dgm:spPr>
        <a:solidFill>
          <a:schemeClr val="accent1">
            <a:lumMod val="75000"/>
          </a:schemeClr>
        </a:solidFill>
      </dgm:spPr>
      <dgm:t>
        <a:bodyPr/>
        <a:lstStyle/>
        <a:p>
          <a:r>
            <a:rPr lang="cs-CZ" sz="800" b="1"/>
            <a:t>3.  The commercialization project will be ready within 2 months from the time of the Rector's positive decision on the exercise of the right of the UHK. </a:t>
          </a:r>
        </a:p>
      </dgm:t>
    </dgm:pt>
    <dgm:pt modelId="{E0A2300A-79E6-48E7-B4E3-3C3BFBF0E36D}" type="parTrans" cxnId="{242C2756-68A6-4780-824C-83EA59679E36}">
      <dgm:prSet/>
      <dgm:spPr/>
      <dgm:t>
        <a:bodyPr/>
        <a:lstStyle/>
        <a:p>
          <a:endParaRPr lang="cs-CZ" sz="800"/>
        </a:p>
      </dgm:t>
    </dgm:pt>
    <dgm:pt modelId="{A40ACC75-DD43-4684-90C7-E9BB13D4D19B}" type="sibTrans" cxnId="{242C2756-68A6-4780-824C-83EA59679E36}">
      <dgm:prSet/>
      <dgm:spPr/>
      <dgm:t>
        <a:bodyPr/>
        <a:lstStyle/>
        <a:p>
          <a:endParaRPr lang="cs-CZ" sz="800"/>
        </a:p>
      </dgm:t>
    </dgm:pt>
    <dgm:pt modelId="{C55F4D72-5F69-45DE-87E7-BDCEE758848E}">
      <dgm:prSet custT="1"/>
      <dgm:spPr>
        <a:solidFill>
          <a:schemeClr val="accent1">
            <a:lumMod val="75000"/>
          </a:schemeClr>
        </a:solidFill>
      </dgm:spPr>
      <dgm:t>
        <a:bodyPr/>
        <a:lstStyle/>
        <a:p>
          <a:r>
            <a:rPr lang="cs-CZ" sz="800" b="1"/>
            <a:t>2. In the case </a:t>
          </a:r>
          <a:br>
            <a:rPr lang="cs-CZ" sz="800" b="1"/>
          </a:br>
          <a:r>
            <a:rPr lang="cs-CZ" sz="800" b="1"/>
            <a:t>of the Commercialization Board decides on commercialization, addressing persons to develop </a:t>
          </a:r>
          <a:br>
            <a:rPr lang="cs-CZ" sz="800" b="1"/>
          </a:br>
          <a:r>
            <a:rPr lang="cs-CZ" sz="800" b="1"/>
            <a:t>a commercialization project.</a:t>
          </a:r>
        </a:p>
      </dgm:t>
    </dgm:pt>
    <dgm:pt modelId="{FBDFC7B6-05CE-4CC7-AA55-569831131F5A}" type="sibTrans" cxnId="{6E25D571-EA7E-4208-B787-DD1CD0646B1A}">
      <dgm:prSet/>
      <dgm:spPr/>
      <dgm:t>
        <a:bodyPr/>
        <a:lstStyle/>
        <a:p>
          <a:endParaRPr lang="cs-CZ" sz="800"/>
        </a:p>
      </dgm:t>
    </dgm:pt>
    <dgm:pt modelId="{BECE4159-972D-467A-AB48-0B7AFE87D1A0}" type="parTrans" cxnId="{6E25D571-EA7E-4208-B787-DD1CD0646B1A}">
      <dgm:prSet/>
      <dgm:spPr/>
      <dgm:t>
        <a:bodyPr/>
        <a:lstStyle/>
        <a:p>
          <a:endParaRPr lang="cs-CZ" sz="800"/>
        </a:p>
      </dgm:t>
    </dgm:pt>
    <dgm:pt modelId="{B7836B2A-82E5-4C24-A359-AC1203AD3594}">
      <dgm:prSet custT="1"/>
      <dgm:spPr>
        <a:solidFill>
          <a:schemeClr val="accent1">
            <a:lumMod val="75000"/>
          </a:schemeClr>
        </a:solidFill>
      </dgm:spPr>
      <dgm:t>
        <a:bodyPr/>
        <a:lstStyle/>
        <a:p>
          <a:r>
            <a:rPr lang="cs-CZ" sz="800" b="1"/>
            <a:t>4. Creation of the agreements </a:t>
          </a:r>
          <a:br>
            <a:rPr lang="cs-CZ" sz="800" b="1"/>
          </a:br>
          <a:r>
            <a:rPr lang="cs-CZ" sz="800" b="1"/>
            <a:t>on  cooperation and exploitation of results. Subsequently, legal check.</a:t>
          </a:r>
        </a:p>
      </dgm:t>
    </dgm:pt>
    <dgm:pt modelId="{5AE31826-2F07-40D1-9ED8-CDCE5206A4CB}" type="parTrans" cxnId="{58A67D35-A788-43D7-AA66-129C6BF118FC}">
      <dgm:prSet/>
      <dgm:spPr/>
      <dgm:t>
        <a:bodyPr/>
        <a:lstStyle/>
        <a:p>
          <a:endParaRPr lang="cs-CZ" sz="800"/>
        </a:p>
      </dgm:t>
    </dgm:pt>
    <dgm:pt modelId="{424746B1-9F74-4C0D-B5EE-012CFDDD0A05}" type="sibTrans" cxnId="{58A67D35-A788-43D7-AA66-129C6BF118FC}">
      <dgm:prSet/>
      <dgm:spPr/>
      <dgm:t>
        <a:bodyPr/>
        <a:lstStyle/>
        <a:p>
          <a:endParaRPr lang="cs-CZ" sz="800"/>
        </a:p>
      </dgm:t>
    </dgm:pt>
    <dgm:pt modelId="{FC047A47-E137-41C3-BFF8-B3039337939B}">
      <dgm:prSet custScaleX="216723" custScaleY="115231" custRadScaleRad="108153" custRadScaleInc="-72839"/>
      <dgm:spPr>
        <a:solidFill>
          <a:schemeClr val="accent1">
            <a:lumMod val="75000"/>
          </a:schemeClr>
        </a:solidFill>
      </dgm:spPr>
      <dgm:t>
        <a:bodyPr/>
        <a:lstStyle/>
        <a:p>
          <a:endParaRPr lang="cs-CZ" sz="800"/>
        </a:p>
      </dgm:t>
    </dgm:pt>
    <dgm:pt modelId="{D6323EE8-C12D-41EC-A2D6-B77E5723DF9B}" type="parTrans" cxnId="{57F1A806-C577-4D0E-AE84-2E0EB1063316}">
      <dgm:prSet/>
      <dgm:spPr/>
      <dgm:t>
        <a:bodyPr/>
        <a:lstStyle/>
        <a:p>
          <a:endParaRPr lang="cs-CZ" sz="800"/>
        </a:p>
      </dgm:t>
    </dgm:pt>
    <dgm:pt modelId="{22A1BC2B-6431-4942-9926-170E0488E134}" type="sibTrans" cxnId="{57F1A806-C577-4D0E-AE84-2E0EB1063316}">
      <dgm:prSet/>
      <dgm:spPr/>
      <dgm:t>
        <a:bodyPr/>
        <a:lstStyle/>
        <a:p>
          <a:endParaRPr lang="cs-CZ" sz="800"/>
        </a:p>
      </dgm:t>
    </dgm:pt>
    <dgm:pt modelId="{25E8F258-1022-4B36-BE74-0679A4A19C2A}" type="pres">
      <dgm:prSet presAssocID="{68E71F4D-61E6-4379-AA11-A39F138BCE7A}" presName="Name0" presStyleCnt="0">
        <dgm:presLayoutVars>
          <dgm:chMax val="1"/>
          <dgm:dir/>
          <dgm:animLvl val="ctr"/>
          <dgm:resizeHandles val="exact"/>
        </dgm:presLayoutVars>
      </dgm:prSet>
      <dgm:spPr/>
    </dgm:pt>
    <dgm:pt modelId="{5B4401E6-53ED-434D-BCBF-B63EF4E4AA0E}" type="pres">
      <dgm:prSet presAssocID="{E3574579-37F6-4E73-8E95-7160FB808CC2}" presName="centerShape" presStyleLbl="node0" presStyleIdx="0" presStyleCnt="1" custScaleX="186036" custScaleY="185738" custLinFactNeighborX="-1188" custLinFactNeighborY="-878"/>
      <dgm:spPr/>
    </dgm:pt>
    <dgm:pt modelId="{5F1DC468-AA4D-4BD2-A983-124F1119A384}" type="pres">
      <dgm:prSet presAssocID="{59EB7602-02F4-428F-BA45-3B37AC3A6E40}" presName="node" presStyleLbl="node1" presStyleIdx="0" presStyleCnt="8" custScaleX="226915" custScaleY="121509" custRadScaleRad="94908" custRadScaleInc="-1637">
        <dgm:presLayoutVars>
          <dgm:bulletEnabled val="1"/>
        </dgm:presLayoutVars>
      </dgm:prSet>
      <dgm:spPr/>
    </dgm:pt>
    <dgm:pt modelId="{9A0D63D5-FF8A-4AD5-8C04-012DBC91B480}" type="pres">
      <dgm:prSet presAssocID="{59EB7602-02F4-428F-BA45-3B37AC3A6E40}" presName="dummy" presStyleCnt="0"/>
      <dgm:spPr/>
    </dgm:pt>
    <dgm:pt modelId="{9EB70F7E-D26D-4997-A996-62179B0A6CF7}" type="pres">
      <dgm:prSet presAssocID="{3500F280-1884-4220-8814-70B60FFC45B0}" presName="sibTrans" presStyleLbl="sibTrans2D1" presStyleIdx="0" presStyleCnt="8"/>
      <dgm:spPr/>
    </dgm:pt>
    <dgm:pt modelId="{D4221333-BBFE-4C1B-8263-252D5B9C8682}" type="pres">
      <dgm:prSet presAssocID="{C55F4D72-5F69-45DE-87E7-BDCEE758848E}" presName="node" presStyleLbl="node1" presStyleIdx="1" presStyleCnt="8" custScaleX="227138" custScaleY="128573" custRadScaleRad="107277" custRadScaleInc="73850">
        <dgm:presLayoutVars>
          <dgm:bulletEnabled val="1"/>
        </dgm:presLayoutVars>
      </dgm:prSet>
      <dgm:spPr/>
    </dgm:pt>
    <dgm:pt modelId="{903E0FF0-03A7-4EB1-96B4-654BF8FB40DA}" type="pres">
      <dgm:prSet presAssocID="{C55F4D72-5F69-45DE-87E7-BDCEE758848E}" presName="dummy" presStyleCnt="0"/>
      <dgm:spPr/>
    </dgm:pt>
    <dgm:pt modelId="{2980FF5B-699E-4C8B-9934-ECEDF706803C}" type="pres">
      <dgm:prSet presAssocID="{FBDFC7B6-05CE-4CC7-AA55-569831131F5A}" presName="sibTrans" presStyleLbl="sibTrans2D1" presStyleIdx="1" presStyleCnt="8"/>
      <dgm:spPr/>
    </dgm:pt>
    <dgm:pt modelId="{E2C56C84-5922-4421-B010-130165A6EE64}" type="pres">
      <dgm:prSet presAssocID="{23B18D72-BB50-4FCB-AB2C-4609980D5D5D}" presName="node" presStyleLbl="node1" presStyleIdx="2" presStyleCnt="8" custScaleX="224735" custScaleY="138562" custRadScaleRad="97555" custRadScaleInc="13315">
        <dgm:presLayoutVars>
          <dgm:bulletEnabled val="1"/>
        </dgm:presLayoutVars>
      </dgm:prSet>
      <dgm:spPr/>
    </dgm:pt>
    <dgm:pt modelId="{35A6D5B7-1688-4A57-BF85-6B19A7E83561}" type="pres">
      <dgm:prSet presAssocID="{23B18D72-BB50-4FCB-AB2C-4609980D5D5D}" presName="dummy" presStyleCnt="0"/>
      <dgm:spPr/>
    </dgm:pt>
    <dgm:pt modelId="{7C9246DA-6C37-4151-BA4A-9C82834061F6}" type="pres">
      <dgm:prSet presAssocID="{A40ACC75-DD43-4684-90C7-E9BB13D4D19B}" presName="sibTrans" presStyleLbl="sibTrans2D1" presStyleIdx="2" presStyleCnt="8"/>
      <dgm:spPr/>
    </dgm:pt>
    <dgm:pt modelId="{3E7ECD70-E07B-41FC-9A4B-F1AA561FC444}" type="pres">
      <dgm:prSet presAssocID="{B7836B2A-82E5-4C24-A359-AC1203AD3594}" presName="node" presStyleLbl="node1" presStyleIdx="3" presStyleCnt="8" custScaleX="229411" custScaleY="131923" custRadScaleRad="109626" custRadScaleInc="-69053">
        <dgm:presLayoutVars>
          <dgm:bulletEnabled val="1"/>
        </dgm:presLayoutVars>
      </dgm:prSet>
      <dgm:spPr/>
    </dgm:pt>
    <dgm:pt modelId="{667E13A7-E944-42C4-BAB2-17B0B3912CFF}" type="pres">
      <dgm:prSet presAssocID="{B7836B2A-82E5-4C24-A359-AC1203AD3594}" presName="dummy" presStyleCnt="0"/>
      <dgm:spPr/>
    </dgm:pt>
    <dgm:pt modelId="{A3FDB166-4867-4A2C-AAAB-6B11C34A063F}" type="pres">
      <dgm:prSet presAssocID="{424746B1-9F74-4C0D-B5EE-012CFDDD0A05}" presName="sibTrans" presStyleLbl="sibTrans2D1" presStyleIdx="3" presStyleCnt="8"/>
      <dgm:spPr/>
    </dgm:pt>
    <dgm:pt modelId="{D334F238-24AF-4AE4-A346-AE0F98453643}" type="pres">
      <dgm:prSet presAssocID="{273B325E-5C4A-44C0-B345-47A17B3A0DA2}" presName="node" presStyleLbl="node1" presStyleIdx="4" presStyleCnt="8" custScaleX="243855" custScaleY="146987" custRadScaleRad="94911" custRadScaleInc="29479">
        <dgm:presLayoutVars>
          <dgm:bulletEnabled val="1"/>
        </dgm:presLayoutVars>
      </dgm:prSet>
      <dgm:spPr/>
    </dgm:pt>
    <dgm:pt modelId="{AE1C47C4-BF1F-4236-921B-305012BBEEC5}" type="pres">
      <dgm:prSet presAssocID="{273B325E-5C4A-44C0-B345-47A17B3A0DA2}" presName="dummy" presStyleCnt="0"/>
      <dgm:spPr/>
    </dgm:pt>
    <dgm:pt modelId="{51BA2DFE-B048-4D6D-800C-D47375BAA460}" type="pres">
      <dgm:prSet presAssocID="{7AD41005-B67B-459A-9973-32918718C9F0}" presName="sibTrans" presStyleLbl="sibTrans2D1" presStyleIdx="4" presStyleCnt="8"/>
      <dgm:spPr/>
    </dgm:pt>
    <dgm:pt modelId="{90A198B1-604F-47C8-982D-20BE96FAD32D}" type="pres">
      <dgm:prSet presAssocID="{A4B4E8E6-1194-43B7-A5EA-0DDD1A5B1D6A}" presName="node" presStyleLbl="node1" presStyleIdx="5" presStyleCnt="8" custAng="0" custScaleX="210951" custScaleY="121498" custRadScaleRad="111501" custRadScaleInc="95907">
        <dgm:presLayoutVars>
          <dgm:bulletEnabled val="1"/>
        </dgm:presLayoutVars>
      </dgm:prSet>
      <dgm:spPr/>
    </dgm:pt>
    <dgm:pt modelId="{D674342D-57E0-4FA3-B06D-F5FFE6F0A347}" type="pres">
      <dgm:prSet presAssocID="{A4B4E8E6-1194-43B7-A5EA-0DDD1A5B1D6A}" presName="dummy" presStyleCnt="0"/>
      <dgm:spPr/>
    </dgm:pt>
    <dgm:pt modelId="{36A25980-58F6-4ED2-9A34-C252A184596B}" type="pres">
      <dgm:prSet presAssocID="{7EF21DC4-B16D-4F4E-8C13-6F8515D74071}" presName="sibTrans" presStyleLbl="sibTrans2D1" presStyleIdx="5" presStyleCnt="8"/>
      <dgm:spPr/>
    </dgm:pt>
    <dgm:pt modelId="{A8BC07A2-4E9D-4B45-B0B7-DC77C743C4CF}" type="pres">
      <dgm:prSet presAssocID="{4EA63FFA-C618-4DFE-999F-FDC1A5A25DFB}" presName="node" presStyleLbl="node1" presStyleIdx="6" presStyleCnt="8" custScaleX="228557" custScaleY="133415" custRadScaleRad="103276" custRadScaleInc="2752">
        <dgm:presLayoutVars>
          <dgm:bulletEnabled val="1"/>
        </dgm:presLayoutVars>
      </dgm:prSet>
      <dgm:spPr/>
    </dgm:pt>
    <dgm:pt modelId="{B371DC47-75E6-4CE9-8FFF-AF26300523C8}" type="pres">
      <dgm:prSet presAssocID="{4EA63FFA-C618-4DFE-999F-FDC1A5A25DFB}" presName="dummy" presStyleCnt="0"/>
      <dgm:spPr/>
    </dgm:pt>
    <dgm:pt modelId="{ED78D39F-1924-47C3-80AF-58C3E9238BDD}" type="pres">
      <dgm:prSet presAssocID="{ED7BEB07-5DB9-4FA1-A92F-36D59AE8BAD7}" presName="sibTrans" presStyleLbl="sibTrans2D1" presStyleIdx="6" presStyleCnt="8"/>
      <dgm:spPr/>
    </dgm:pt>
    <dgm:pt modelId="{1D0C3DAF-8D58-4879-8BA7-0CA4EA1D42AC}" type="pres">
      <dgm:prSet presAssocID="{BC63B834-ACFA-4949-A635-925DAC2880D7}" presName="node" presStyleLbl="node1" presStyleIdx="7" presStyleCnt="8" custScaleX="241761" custScaleY="125998" custRadScaleRad="110582" custRadScaleInc="-67843">
        <dgm:presLayoutVars>
          <dgm:bulletEnabled val="1"/>
        </dgm:presLayoutVars>
      </dgm:prSet>
      <dgm:spPr/>
    </dgm:pt>
    <dgm:pt modelId="{E39FB433-1D2D-45D1-9F8A-F467B9D119B5}" type="pres">
      <dgm:prSet presAssocID="{BC63B834-ACFA-4949-A635-925DAC2880D7}" presName="dummy" presStyleCnt="0"/>
      <dgm:spPr/>
    </dgm:pt>
    <dgm:pt modelId="{50572A8E-CA71-48DC-BBE0-42952F31FA62}" type="pres">
      <dgm:prSet presAssocID="{344684AE-0032-4144-9738-34392556BA32}" presName="sibTrans" presStyleLbl="sibTrans2D1" presStyleIdx="7" presStyleCnt="8"/>
      <dgm:spPr/>
    </dgm:pt>
  </dgm:ptLst>
  <dgm:cxnLst>
    <dgm:cxn modelId="{57F1A806-C577-4D0E-AE84-2E0EB1063316}" srcId="{68E71F4D-61E6-4379-AA11-A39F138BCE7A}" destId="{FC047A47-E137-41C3-BFF8-B3039337939B}" srcOrd="1" destOrd="0" parTransId="{D6323EE8-C12D-41EC-A2D6-B77E5723DF9B}" sibTransId="{22A1BC2B-6431-4942-9926-170E0488E134}"/>
    <dgm:cxn modelId="{D157AD10-0757-4D0E-8E7F-50B8D80B0155}" srcId="{E3574579-37F6-4E73-8E95-7160FB808CC2}" destId="{BC63B834-ACFA-4949-A635-925DAC2880D7}" srcOrd="7" destOrd="0" parTransId="{B92F152D-BFE3-44C7-AF8C-82AEA19694E9}" sibTransId="{344684AE-0032-4144-9738-34392556BA32}"/>
    <dgm:cxn modelId="{5769E028-2FC6-4CB4-9972-3D634F892403}" type="presOf" srcId="{7AD41005-B67B-459A-9973-32918718C9F0}" destId="{51BA2DFE-B048-4D6D-800C-D47375BAA460}" srcOrd="0" destOrd="0" presId="urn:microsoft.com/office/officeart/2005/8/layout/radial6"/>
    <dgm:cxn modelId="{A968F734-7D26-4500-BE65-01A411101803}" srcId="{E3574579-37F6-4E73-8E95-7160FB808CC2}" destId="{4EA63FFA-C618-4DFE-999F-FDC1A5A25DFB}" srcOrd="6" destOrd="0" parTransId="{7057722B-9E4E-4589-97CC-AEEB2FEB5CFB}" sibTransId="{ED7BEB07-5DB9-4FA1-A92F-36D59AE8BAD7}"/>
    <dgm:cxn modelId="{58A67D35-A788-43D7-AA66-129C6BF118FC}" srcId="{E3574579-37F6-4E73-8E95-7160FB808CC2}" destId="{B7836B2A-82E5-4C24-A359-AC1203AD3594}" srcOrd="3" destOrd="0" parTransId="{5AE31826-2F07-40D1-9ED8-CDCE5206A4CB}" sibTransId="{424746B1-9F74-4C0D-B5EE-012CFDDD0A05}"/>
    <dgm:cxn modelId="{60076C3F-3D88-4ADE-AC1A-705AE513B9CD}" type="presOf" srcId="{ED7BEB07-5DB9-4FA1-A92F-36D59AE8BAD7}" destId="{ED78D39F-1924-47C3-80AF-58C3E9238BDD}" srcOrd="0" destOrd="0" presId="urn:microsoft.com/office/officeart/2005/8/layout/radial6"/>
    <dgm:cxn modelId="{E3F88B6C-B4A4-41BD-AE47-83FA0F20AFAA}" type="presOf" srcId="{344684AE-0032-4144-9738-34392556BA32}" destId="{50572A8E-CA71-48DC-BBE0-42952F31FA62}" srcOrd="0" destOrd="0" presId="urn:microsoft.com/office/officeart/2005/8/layout/radial6"/>
    <dgm:cxn modelId="{42E0086D-ADFC-4A50-94EA-2A5C7D682F5B}" srcId="{E3574579-37F6-4E73-8E95-7160FB808CC2}" destId="{273B325E-5C4A-44C0-B345-47A17B3A0DA2}" srcOrd="4" destOrd="0" parTransId="{A39702B0-2D29-4EB3-BA84-F989BE14FFD0}" sibTransId="{7AD41005-B67B-459A-9973-32918718C9F0}"/>
    <dgm:cxn modelId="{A1509B4D-689A-43CA-A6E2-DD923A6B3D23}" type="presOf" srcId="{424746B1-9F74-4C0D-B5EE-012CFDDD0A05}" destId="{A3FDB166-4867-4A2C-AAAB-6B11C34A063F}" srcOrd="0" destOrd="0" presId="urn:microsoft.com/office/officeart/2005/8/layout/radial6"/>
    <dgm:cxn modelId="{503C6E70-86E4-4AF5-981C-768363D3DF81}" type="presOf" srcId="{A40ACC75-DD43-4684-90C7-E9BB13D4D19B}" destId="{7C9246DA-6C37-4151-BA4A-9C82834061F6}" srcOrd="0" destOrd="0" presId="urn:microsoft.com/office/officeart/2005/8/layout/radial6"/>
    <dgm:cxn modelId="{606E0771-DE20-452A-A09E-90AB9FEE56A8}" type="presOf" srcId="{59EB7602-02F4-428F-BA45-3B37AC3A6E40}" destId="{5F1DC468-AA4D-4BD2-A983-124F1119A384}" srcOrd="0" destOrd="0" presId="urn:microsoft.com/office/officeart/2005/8/layout/radial6"/>
    <dgm:cxn modelId="{12B42971-5010-4CEA-8A5A-3578F30C0F14}" type="presOf" srcId="{68E71F4D-61E6-4379-AA11-A39F138BCE7A}" destId="{25E8F258-1022-4B36-BE74-0679A4A19C2A}" srcOrd="0" destOrd="0" presId="urn:microsoft.com/office/officeart/2005/8/layout/radial6"/>
    <dgm:cxn modelId="{6E25D571-EA7E-4208-B787-DD1CD0646B1A}" srcId="{E3574579-37F6-4E73-8E95-7160FB808CC2}" destId="{C55F4D72-5F69-45DE-87E7-BDCEE758848E}" srcOrd="1" destOrd="0" parTransId="{BECE4159-972D-467A-AB48-0B7AFE87D1A0}" sibTransId="{FBDFC7B6-05CE-4CC7-AA55-569831131F5A}"/>
    <dgm:cxn modelId="{51F0AC54-B2DA-45E1-8255-82085214D17B}" srcId="{68E71F4D-61E6-4379-AA11-A39F138BCE7A}" destId="{E3574579-37F6-4E73-8E95-7160FB808CC2}" srcOrd="0" destOrd="0" parTransId="{2D116611-E853-4E8B-B8B2-B8B667F415ED}" sibTransId="{C3B5D20B-21F9-476B-8AB6-065C97069A68}"/>
    <dgm:cxn modelId="{242C2756-68A6-4780-824C-83EA59679E36}" srcId="{E3574579-37F6-4E73-8E95-7160FB808CC2}" destId="{23B18D72-BB50-4FCB-AB2C-4609980D5D5D}" srcOrd="2" destOrd="0" parTransId="{E0A2300A-79E6-48E7-B4E3-3C3BFBF0E36D}" sibTransId="{A40ACC75-DD43-4684-90C7-E9BB13D4D19B}"/>
    <dgm:cxn modelId="{069EE17C-E39C-4644-9330-F0E5E6731902}" type="presOf" srcId="{C55F4D72-5F69-45DE-87E7-BDCEE758848E}" destId="{D4221333-BBFE-4C1B-8263-252D5B9C8682}" srcOrd="0" destOrd="0" presId="urn:microsoft.com/office/officeart/2005/8/layout/radial6"/>
    <dgm:cxn modelId="{99050A80-369E-41FE-AF6B-ED3C1E9B779D}" type="presOf" srcId="{FBDFC7B6-05CE-4CC7-AA55-569831131F5A}" destId="{2980FF5B-699E-4C8B-9934-ECEDF706803C}" srcOrd="0" destOrd="0" presId="urn:microsoft.com/office/officeart/2005/8/layout/radial6"/>
    <dgm:cxn modelId="{B9F4A68B-E969-4D55-A481-9ED0DFA25D10}" type="presOf" srcId="{B7836B2A-82E5-4C24-A359-AC1203AD3594}" destId="{3E7ECD70-E07B-41FC-9A4B-F1AA561FC444}" srcOrd="0" destOrd="0" presId="urn:microsoft.com/office/officeart/2005/8/layout/radial6"/>
    <dgm:cxn modelId="{6C126DA8-F38C-446C-A2AF-23BFDF93AC6B}" type="presOf" srcId="{BC63B834-ACFA-4949-A635-925DAC2880D7}" destId="{1D0C3DAF-8D58-4879-8BA7-0CA4EA1D42AC}" srcOrd="0" destOrd="0" presId="urn:microsoft.com/office/officeart/2005/8/layout/radial6"/>
    <dgm:cxn modelId="{C191A7B2-A902-41F1-A222-1C22E16D2FCF}" type="presOf" srcId="{273B325E-5C4A-44C0-B345-47A17B3A0DA2}" destId="{D334F238-24AF-4AE4-A346-AE0F98453643}" srcOrd="0" destOrd="0" presId="urn:microsoft.com/office/officeart/2005/8/layout/radial6"/>
    <dgm:cxn modelId="{396F82BE-0EDB-44DA-A059-4B9EFE58FC4E}" srcId="{E3574579-37F6-4E73-8E95-7160FB808CC2}" destId="{59EB7602-02F4-428F-BA45-3B37AC3A6E40}" srcOrd="0" destOrd="0" parTransId="{AC6066EF-17C6-4970-9C30-DB8913964457}" sibTransId="{3500F280-1884-4220-8814-70B60FFC45B0}"/>
    <dgm:cxn modelId="{320E74C1-DEB8-48CA-BD25-B2267925B6B1}" type="presOf" srcId="{23B18D72-BB50-4FCB-AB2C-4609980D5D5D}" destId="{E2C56C84-5922-4421-B010-130165A6EE64}" srcOrd="0" destOrd="0" presId="urn:microsoft.com/office/officeart/2005/8/layout/radial6"/>
    <dgm:cxn modelId="{66C619CD-A9E6-4B97-BE67-69C722E0138D}" type="presOf" srcId="{4EA63FFA-C618-4DFE-999F-FDC1A5A25DFB}" destId="{A8BC07A2-4E9D-4B45-B0B7-DC77C743C4CF}" srcOrd="0" destOrd="0" presId="urn:microsoft.com/office/officeart/2005/8/layout/radial6"/>
    <dgm:cxn modelId="{C11781D3-99E6-4D8B-A33C-BC8E3960F17C}" type="presOf" srcId="{3500F280-1884-4220-8814-70B60FFC45B0}" destId="{9EB70F7E-D26D-4997-A996-62179B0A6CF7}" srcOrd="0" destOrd="0" presId="urn:microsoft.com/office/officeart/2005/8/layout/radial6"/>
    <dgm:cxn modelId="{A1BE2CD8-F943-456D-8767-78A1C15C2B2C}" type="presOf" srcId="{A4B4E8E6-1194-43B7-A5EA-0DDD1A5B1D6A}" destId="{90A198B1-604F-47C8-982D-20BE96FAD32D}" srcOrd="0" destOrd="0" presId="urn:microsoft.com/office/officeart/2005/8/layout/radial6"/>
    <dgm:cxn modelId="{4B96C0DB-C572-4F49-B37D-CE0F6B56E2D0}" type="presOf" srcId="{7EF21DC4-B16D-4F4E-8C13-6F8515D74071}" destId="{36A25980-58F6-4ED2-9A34-C252A184596B}" srcOrd="0" destOrd="0" presId="urn:microsoft.com/office/officeart/2005/8/layout/radial6"/>
    <dgm:cxn modelId="{DD6430E1-81B4-423C-AD0B-467B37A73945}" type="presOf" srcId="{E3574579-37F6-4E73-8E95-7160FB808CC2}" destId="{5B4401E6-53ED-434D-BCBF-B63EF4E4AA0E}" srcOrd="0" destOrd="0" presId="urn:microsoft.com/office/officeart/2005/8/layout/radial6"/>
    <dgm:cxn modelId="{150DC9E5-F1A1-43C6-96A2-138938732134}" srcId="{E3574579-37F6-4E73-8E95-7160FB808CC2}" destId="{A4B4E8E6-1194-43B7-A5EA-0DDD1A5B1D6A}" srcOrd="5" destOrd="0" parTransId="{C51D38A6-4B21-4B04-8B6C-523DA2DC5787}" sibTransId="{7EF21DC4-B16D-4F4E-8C13-6F8515D74071}"/>
    <dgm:cxn modelId="{81AAAEE2-EA11-4B85-AEDD-281F9E31A3BF}" type="presParOf" srcId="{25E8F258-1022-4B36-BE74-0679A4A19C2A}" destId="{5B4401E6-53ED-434D-BCBF-B63EF4E4AA0E}" srcOrd="0" destOrd="0" presId="urn:microsoft.com/office/officeart/2005/8/layout/radial6"/>
    <dgm:cxn modelId="{24CE649A-9C1E-4CA3-903D-F603B0AC46A0}" type="presParOf" srcId="{25E8F258-1022-4B36-BE74-0679A4A19C2A}" destId="{5F1DC468-AA4D-4BD2-A983-124F1119A384}" srcOrd="1" destOrd="0" presId="urn:microsoft.com/office/officeart/2005/8/layout/radial6"/>
    <dgm:cxn modelId="{8BB3F08D-AD36-47A3-A7A4-8B7634E7436F}" type="presParOf" srcId="{25E8F258-1022-4B36-BE74-0679A4A19C2A}" destId="{9A0D63D5-FF8A-4AD5-8C04-012DBC91B480}" srcOrd="2" destOrd="0" presId="urn:microsoft.com/office/officeart/2005/8/layout/radial6"/>
    <dgm:cxn modelId="{CB2133DC-D20F-401A-8830-A1525DB948F2}" type="presParOf" srcId="{25E8F258-1022-4B36-BE74-0679A4A19C2A}" destId="{9EB70F7E-D26D-4997-A996-62179B0A6CF7}" srcOrd="3" destOrd="0" presId="urn:microsoft.com/office/officeart/2005/8/layout/radial6"/>
    <dgm:cxn modelId="{457074C2-332F-4B18-8026-8C02C5B0D198}" type="presParOf" srcId="{25E8F258-1022-4B36-BE74-0679A4A19C2A}" destId="{D4221333-BBFE-4C1B-8263-252D5B9C8682}" srcOrd="4" destOrd="0" presId="urn:microsoft.com/office/officeart/2005/8/layout/radial6"/>
    <dgm:cxn modelId="{7926B018-A17D-48A6-A2C5-FB425CF69368}" type="presParOf" srcId="{25E8F258-1022-4B36-BE74-0679A4A19C2A}" destId="{903E0FF0-03A7-4EB1-96B4-654BF8FB40DA}" srcOrd="5" destOrd="0" presId="urn:microsoft.com/office/officeart/2005/8/layout/radial6"/>
    <dgm:cxn modelId="{8EEA6A32-82F8-4F95-8034-0787A0F7A7D8}" type="presParOf" srcId="{25E8F258-1022-4B36-BE74-0679A4A19C2A}" destId="{2980FF5B-699E-4C8B-9934-ECEDF706803C}" srcOrd="6" destOrd="0" presId="urn:microsoft.com/office/officeart/2005/8/layout/radial6"/>
    <dgm:cxn modelId="{0CAABD13-C986-4809-B80F-B4D966B11785}" type="presParOf" srcId="{25E8F258-1022-4B36-BE74-0679A4A19C2A}" destId="{E2C56C84-5922-4421-B010-130165A6EE64}" srcOrd="7" destOrd="0" presId="urn:microsoft.com/office/officeart/2005/8/layout/radial6"/>
    <dgm:cxn modelId="{C3AFB21A-0A3C-4930-8830-646EF64F3E48}" type="presParOf" srcId="{25E8F258-1022-4B36-BE74-0679A4A19C2A}" destId="{35A6D5B7-1688-4A57-BF85-6B19A7E83561}" srcOrd="8" destOrd="0" presId="urn:microsoft.com/office/officeart/2005/8/layout/radial6"/>
    <dgm:cxn modelId="{F04D887E-5A6F-4F23-9BF7-F124C3A72769}" type="presParOf" srcId="{25E8F258-1022-4B36-BE74-0679A4A19C2A}" destId="{7C9246DA-6C37-4151-BA4A-9C82834061F6}" srcOrd="9" destOrd="0" presId="urn:microsoft.com/office/officeart/2005/8/layout/radial6"/>
    <dgm:cxn modelId="{666647AC-58F4-4884-93A3-1300F99B7EB3}" type="presParOf" srcId="{25E8F258-1022-4B36-BE74-0679A4A19C2A}" destId="{3E7ECD70-E07B-41FC-9A4B-F1AA561FC444}" srcOrd="10" destOrd="0" presId="urn:microsoft.com/office/officeart/2005/8/layout/radial6"/>
    <dgm:cxn modelId="{3876F9CD-AF01-4280-A2A9-D485C1D701CC}" type="presParOf" srcId="{25E8F258-1022-4B36-BE74-0679A4A19C2A}" destId="{667E13A7-E944-42C4-BAB2-17B0B3912CFF}" srcOrd="11" destOrd="0" presId="urn:microsoft.com/office/officeart/2005/8/layout/radial6"/>
    <dgm:cxn modelId="{500F3DE2-877D-402E-B309-BBE3F607B9C1}" type="presParOf" srcId="{25E8F258-1022-4B36-BE74-0679A4A19C2A}" destId="{A3FDB166-4867-4A2C-AAAB-6B11C34A063F}" srcOrd="12" destOrd="0" presId="urn:microsoft.com/office/officeart/2005/8/layout/radial6"/>
    <dgm:cxn modelId="{99586E26-018B-4241-A5B0-0430C8C8156B}" type="presParOf" srcId="{25E8F258-1022-4B36-BE74-0679A4A19C2A}" destId="{D334F238-24AF-4AE4-A346-AE0F98453643}" srcOrd="13" destOrd="0" presId="urn:microsoft.com/office/officeart/2005/8/layout/radial6"/>
    <dgm:cxn modelId="{8C057800-9DDD-4824-9FD4-EEE0AD599947}" type="presParOf" srcId="{25E8F258-1022-4B36-BE74-0679A4A19C2A}" destId="{AE1C47C4-BF1F-4236-921B-305012BBEEC5}" srcOrd="14" destOrd="0" presId="urn:microsoft.com/office/officeart/2005/8/layout/radial6"/>
    <dgm:cxn modelId="{D312DEB6-CD51-4652-AAEC-4866EB1E656A}" type="presParOf" srcId="{25E8F258-1022-4B36-BE74-0679A4A19C2A}" destId="{51BA2DFE-B048-4D6D-800C-D47375BAA460}" srcOrd="15" destOrd="0" presId="urn:microsoft.com/office/officeart/2005/8/layout/radial6"/>
    <dgm:cxn modelId="{4D7EE377-ED35-416D-A617-27DFF24ECD52}" type="presParOf" srcId="{25E8F258-1022-4B36-BE74-0679A4A19C2A}" destId="{90A198B1-604F-47C8-982D-20BE96FAD32D}" srcOrd="16" destOrd="0" presId="urn:microsoft.com/office/officeart/2005/8/layout/radial6"/>
    <dgm:cxn modelId="{EC299C4D-F354-4271-8A1F-88FDB8B3753E}" type="presParOf" srcId="{25E8F258-1022-4B36-BE74-0679A4A19C2A}" destId="{D674342D-57E0-4FA3-B06D-F5FFE6F0A347}" srcOrd="17" destOrd="0" presId="urn:microsoft.com/office/officeart/2005/8/layout/radial6"/>
    <dgm:cxn modelId="{8D2F413D-8029-4A15-B0BE-A3AD335F5DEA}" type="presParOf" srcId="{25E8F258-1022-4B36-BE74-0679A4A19C2A}" destId="{36A25980-58F6-4ED2-9A34-C252A184596B}" srcOrd="18" destOrd="0" presId="urn:microsoft.com/office/officeart/2005/8/layout/radial6"/>
    <dgm:cxn modelId="{04DF915E-68FB-4BFF-9EC6-694DB034C0C1}" type="presParOf" srcId="{25E8F258-1022-4B36-BE74-0679A4A19C2A}" destId="{A8BC07A2-4E9D-4B45-B0B7-DC77C743C4CF}" srcOrd="19" destOrd="0" presId="urn:microsoft.com/office/officeart/2005/8/layout/radial6"/>
    <dgm:cxn modelId="{46D807A4-368D-41CA-A87E-36C50DAEB6AF}" type="presParOf" srcId="{25E8F258-1022-4B36-BE74-0679A4A19C2A}" destId="{B371DC47-75E6-4CE9-8FFF-AF26300523C8}" srcOrd="20" destOrd="0" presId="urn:microsoft.com/office/officeart/2005/8/layout/radial6"/>
    <dgm:cxn modelId="{0A68D4A9-9DE6-40F8-9CAC-C13801DA901F}" type="presParOf" srcId="{25E8F258-1022-4B36-BE74-0679A4A19C2A}" destId="{ED78D39F-1924-47C3-80AF-58C3E9238BDD}" srcOrd="21" destOrd="0" presId="urn:microsoft.com/office/officeart/2005/8/layout/radial6"/>
    <dgm:cxn modelId="{F6BC82DF-3735-4E5D-A007-DC2CCCA6244D}" type="presParOf" srcId="{25E8F258-1022-4B36-BE74-0679A4A19C2A}" destId="{1D0C3DAF-8D58-4879-8BA7-0CA4EA1D42AC}" srcOrd="22" destOrd="0" presId="urn:microsoft.com/office/officeart/2005/8/layout/radial6"/>
    <dgm:cxn modelId="{3D627BAA-A4ED-499F-BD2A-F6AC83A2D940}" type="presParOf" srcId="{25E8F258-1022-4B36-BE74-0679A4A19C2A}" destId="{E39FB433-1D2D-45D1-9F8A-F467B9D119B5}" srcOrd="23" destOrd="0" presId="urn:microsoft.com/office/officeart/2005/8/layout/radial6"/>
    <dgm:cxn modelId="{6CA135D1-7D10-4283-B5F6-0E8DED35F602}" type="presParOf" srcId="{25E8F258-1022-4B36-BE74-0679A4A19C2A}" destId="{50572A8E-CA71-48DC-BBE0-42952F31FA62}"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8C7ED-333D-4035-885A-DA91FD7DFEF2}">
      <dsp:nvSpPr>
        <dsp:cNvPr id="0" name=""/>
        <dsp:cNvSpPr/>
      </dsp:nvSpPr>
      <dsp:spPr>
        <a:xfrm rot="5400000">
          <a:off x="-185792" y="187046"/>
          <a:ext cx="1238618" cy="86703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AU" sz="1200" b="0" kern="1200" dirty="0"/>
            <a:t>Creation and notification</a:t>
          </a:r>
        </a:p>
      </dsp:txBody>
      <dsp:txXfrm rot="-5400000">
        <a:off x="1" y="434771"/>
        <a:ext cx="867033" cy="371585"/>
      </dsp:txXfrm>
    </dsp:sp>
    <dsp:sp modelId="{5CE47A3A-C6F4-470E-B2A1-5796BA9D17F0}">
      <dsp:nvSpPr>
        <dsp:cNvPr id="0" name=""/>
        <dsp:cNvSpPr/>
      </dsp:nvSpPr>
      <dsp:spPr>
        <a:xfrm rot="5400000">
          <a:off x="3865796" y="-2997510"/>
          <a:ext cx="805102" cy="680262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just" defTabSz="444500" rtl="0">
            <a:lnSpc>
              <a:spcPct val="90000"/>
            </a:lnSpc>
            <a:spcBef>
              <a:spcPct val="0"/>
            </a:spcBef>
            <a:spcAft>
              <a:spcPct val="15000"/>
            </a:spcAft>
            <a:buChar char="•"/>
          </a:pPr>
          <a:r>
            <a:rPr lang="en-AU" sz="1000" kern="1200" dirty="0"/>
            <a:t>1. The originator produced an R&amp;D result that the originator believes could be commercialized, or at least should be protected.</a:t>
          </a:r>
          <a:r>
            <a:rPr lang="en-AU" sz="1000" kern="1200" dirty="0">
              <a:latin typeface="Calibri Light" panose="020F0302020204030204"/>
            </a:rPr>
            <a:t> </a:t>
          </a:r>
          <a:endParaRPr lang="en-AU" sz="1000" kern="1200" dirty="0"/>
        </a:p>
        <a:p>
          <a:pPr marL="57150" lvl="1" indent="-57150" algn="just" defTabSz="444500" rtl="0">
            <a:lnSpc>
              <a:spcPct val="90000"/>
            </a:lnSpc>
            <a:spcBef>
              <a:spcPct val="0"/>
            </a:spcBef>
            <a:spcAft>
              <a:spcPct val="15000"/>
            </a:spcAft>
            <a:buChar char="•"/>
          </a:pPr>
          <a:r>
            <a:rPr lang="en-AU" sz="1000" kern="1200" dirty="0"/>
            <a:t>2. The originator notifies in writing the creation of the result to OSKT by submitting the Notification Form of the Result </a:t>
          </a:r>
          <a:br>
            <a:rPr lang="en-AU" sz="1000" kern="1200" dirty="0">
              <a:latin typeface="Calibri Light" panose="020F0302020204030204"/>
            </a:rPr>
          </a:br>
          <a:r>
            <a:rPr lang="en-AU" sz="1000" kern="1200" dirty="0"/>
            <a:t>of Research and Development to the Administrator of Science and Research projects. A sample table is provided for completion.</a:t>
          </a:r>
        </a:p>
      </dsp:txBody>
      <dsp:txXfrm rot="-5400000">
        <a:off x="867033" y="40555"/>
        <a:ext cx="6763327" cy="726498"/>
      </dsp:txXfrm>
    </dsp:sp>
    <dsp:sp modelId="{ADD749C9-B35A-4744-8E68-FBFC3310DA07}">
      <dsp:nvSpPr>
        <dsp:cNvPr id="0" name=""/>
        <dsp:cNvSpPr/>
      </dsp:nvSpPr>
      <dsp:spPr>
        <a:xfrm rot="5400000">
          <a:off x="-185792" y="1309923"/>
          <a:ext cx="1238618" cy="86703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AU" sz="1200" kern="1200" dirty="0"/>
            <a:t>Check and proposal</a:t>
          </a:r>
        </a:p>
      </dsp:txBody>
      <dsp:txXfrm rot="-5400000">
        <a:off x="1" y="1557648"/>
        <a:ext cx="867033" cy="371585"/>
      </dsp:txXfrm>
    </dsp:sp>
    <dsp:sp modelId="{10927A20-A407-4B17-8B5F-BC11A07F326E}">
      <dsp:nvSpPr>
        <dsp:cNvPr id="0" name=""/>
        <dsp:cNvSpPr/>
      </dsp:nvSpPr>
      <dsp:spPr>
        <a:xfrm rot="5400000">
          <a:off x="3865796" y="-1874632"/>
          <a:ext cx="805102" cy="680262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just" defTabSz="444500">
            <a:lnSpc>
              <a:spcPct val="90000"/>
            </a:lnSpc>
            <a:spcBef>
              <a:spcPct val="0"/>
            </a:spcBef>
            <a:spcAft>
              <a:spcPct val="15000"/>
            </a:spcAft>
            <a:buChar char="•"/>
          </a:pPr>
          <a:r>
            <a:rPr lang="en-AU" sz="1000" kern="1200" dirty="0"/>
            <a:t>3. The Administrator of Science and Research projects carries out a formal check and registers it.</a:t>
          </a:r>
        </a:p>
        <a:p>
          <a:pPr marL="57150" lvl="1" indent="-57150" algn="just" defTabSz="444500" rtl="0">
            <a:lnSpc>
              <a:spcPct val="90000"/>
            </a:lnSpc>
            <a:spcBef>
              <a:spcPct val="0"/>
            </a:spcBef>
            <a:spcAft>
              <a:spcPct val="15000"/>
            </a:spcAft>
            <a:buChar char="•"/>
          </a:pPr>
          <a:r>
            <a:rPr lang="en-AU" sz="1000" kern="1200" dirty="0"/>
            <a:t>4. The TTO then considers the inclusion of the result on the agenda of the Evaluation Committee on the exercise of rights </a:t>
          </a:r>
          <a:br>
            <a:rPr lang="en-AU" sz="1000" kern="1200" dirty="0">
              <a:latin typeface="Calibri Light" panose="020F0302020204030204"/>
            </a:rPr>
          </a:br>
          <a:r>
            <a:rPr lang="en-AU" sz="1000" kern="1200" dirty="0"/>
            <a:t>to the R&amp;D result.</a:t>
          </a:r>
        </a:p>
      </dsp:txBody>
      <dsp:txXfrm rot="-5400000">
        <a:off x="867033" y="1163433"/>
        <a:ext cx="6763327" cy="726498"/>
      </dsp:txXfrm>
    </dsp:sp>
    <dsp:sp modelId="{B49910B4-6850-4FAA-A0F6-D05F3AD8CC09}">
      <dsp:nvSpPr>
        <dsp:cNvPr id="0" name=""/>
        <dsp:cNvSpPr/>
      </dsp:nvSpPr>
      <dsp:spPr>
        <a:xfrm rot="5400000">
          <a:off x="-185792" y="2432800"/>
          <a:ext cx="1238618" cy="86703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AU" sz="1200" kern="1200" dirty="0"/>
            <a:t>Assessment</a:t>
          </a:r>
        </a:p>
      </dsp:txBody>
      <dsp:txXfrm rot="-5400000">
        <a:off x="1" y="2680525"/>
        <a:ext cx="867033" cy="371585"/>
      </dsp:txXfrm>
    </dsp:sp>
    <dsp:sp modelId="{78601DD8-6106-4AF3-B5EB-3D3532A9A673}">
      <dsp:nvSpPr>
        <dsp:cNvPr id="0" name=""/>
        <dsp:cNvSpPr/>
      </dsp:nvSpPr>
      <dsp:spPr>
        <a:xfrm rot="5400000">
          <a:off x="3865796" y="-751755"/>
          <a:ext cx="805102" cy="680262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just" defTabSz="444500" rtl="0">
            <a:lnSpc>
              <a:spcPct val="90000"/>
            </a:lnSpc>
            <a:spcBef>
              <a:spcPct val="0"/>
            </a:spcBef>
            <a:spcAft>
              <a:spcPct val="15000"/>
            </a:spcAft>
            <a:buChar char="•"/>
          </a:pPr>
          <a:r>
            <a:rPr lang="en-AU" sz="1000" kern="1200" dirty="0"/>
            <a:t>5. Upon inclusion on the agenda of the Evaluation Committee, the Committee makes a recommendation to exercise </a:t>
          </a:r>
          <a:br>
            <a:rPr lang="en-AU" sz="1000" kern="1200" dirty="0">
              <a:latin typeface="Calibri Light" panose="020F0302020204030204"/>
            </a:rPr>
          </a:br>
          <a:r>
            <a:rPr lang="en-AU" sz="1000" kern="1200" dirty="0"/>
            <a:t>or not to exercise the UHK right. In the latter case, it shall propose an appropriate form of intellectual property protection.</a:t>
          </a:r>
        </a:p>
      </dsp:txBody>
      <dsp:txXfrm rot="-5400000">
        <a:off x="867033" y="2286310"/>
        <a:ext cx="6763327" cy="726498"/>
      </dsp:txXfrm>
    </dsp:sp>
    <dsp:sp modelId="{962B8CBB-B13A-4F6A-871F-DF9E3C27D92C}">
      <dsp:nvSpPr>
        <dsp:cNvPr id="0" name=""/>
        <dsp:cNvSpPr/>
      </dsp:nvSpPr>
      <dsp:spPr>
        <a:xfrm rot="5400000">
          <a:off x="-185792" y="3555678"/>
          <a:ext cx="1238618" cy="86703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AU" sz="1200" kern="1200" dirty="0"/>
            <a:t>Decision</a:t>
          </a:r>
        </a:p>
      </dsp:txBody>
      <dsp:txXfrm rot="-5400000">
        <a:off x="1" y="3803403"/>
        <a:ext cx="867033" cy="371585"/>
      </dsp:txXfrm>
    </dsp:sp>
    <dsp:sp modelId="{B17251D6-C70E-4C8C-90E6-E5BB4495BAC5}">
      <dsp:nvSpPr>
        <dsp:cNvPr id="0" name=""/>
        <dsp:cNvSpPr/>
      </dsp:nvSpPr>
      <dsp:spPr>
        <a:xfrm rot="5400000">
          <a:off x="3865796" y="371121"/>
          <a:ext cx="805102" cy="680262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just" defTabSz="444500" rtl="0">
            <a:lnSpc>
              <a:spcPct val="90000"/>
            </a:lnSpc>
            <a:spcBef>
              <a:spcPct val="0"/>
            </a:spcBef>
            <a:spcAft>
              <a:spcPct val="15000"/>
            </a:spcAft>
            <a:buChar char="•"/>
          </a:pPr>
          <a:r>
            <a:rPr lang="en-AU" sz="1000" kern="1200" dirty="0"/>
            <a:t>6. Based on the recommendation of the Evaluation Committee, the Rector will decide on the exercise of the rights of the UHK </a:t>
          </a:r>
          <a:br>
            <a:rPr lang="en-AU" sz="1000" kern="1200" dirty="0">
              <a:latin typeface="Calibri Light" panose="020F0302020204030204"/>
            </a:rPr>
          </a:br>
          <a:r>
            <a:rPr lang="en-AU" sz="1000" kern="1200" dirty="0"/>
            <a:t>to a given result. In the case of an improvement proposal, s/he will do so within 2 months at the latest, in other cases within</a:t>
          </a:r>
          <a:br>
            <a:rPr lang="en-AU" sz="1000" kern="1200" dirty="0">
              <a:latin typeface="Calibri Light" panose="020F0302020204030204"/>
            </a:rPr>
          </a:br>
          <a:r>
            <a:rPr lang="en-AU" sz="1000" kern="1200" dirty="0"/>
            <a:t>3 months.</a:t>
          </a:r>
        </a:p>
      </dsp:txBody>
      <dsp:txXfrm rot="-5400000">
        <a:off x="867033" y="3409186"/>
        <a:ext cx="6763327" cy="726498"/>
      </dsp:txXfrm>
    </dsp:sp>
    <dsp:sp modelId="{BCBCBAD6-5365-41B9-BC99-51316B42CE26}">
      <dsp:nvSpPr>
        <dsp:cNvPr id="0" name=""/>
        <dsp:cNvSpPr/>
      </dsp:nvSpPr>
      <dsp:spPr>
        <a:xfrm rot="5400000">
          <a:off x="-185792" y="4678555"/>
          <a:ext cx="1238618" cy="86703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AU" sz="1200" kern="1200" dirty="0"/>
            <a:t>Recording the result</a:t>
          </a:r>
        </a:p>
      </dsp:txBody>
      <dsp:txXfrm rot="-5400000">
        <a:off x="1" y="4926280"/>
        <a:ext cx="867033" cy="371585"/>
      </dsp:txXfrm>
    </dsp:sp>
    <dsp:sp modelId="{2FCD6C42-51F4-4C65-8C5C-97E5AC81492D}">
      <dsp:nvSpPr>
        <dsp:cNvPr id="0" name=""/>
        <dsp:cNvSpPr/>
      </dsp:nvSpPr>
      <dsp:spPr>
        <a:xfrm rot="5400000">
          <a:off x="3865796" y="1493998"/>
          <a:ext cx="805102" cy="680262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just" defTabSz="444500">
            <a:lnSpc>
              <a:spcPct val="90000"/>
            </a:lnSpc>
            <a:spcBef>
              <a:spcPct val="0"/>
            </a:spcBef>
            <a:spcAft>
              <a:spcPct val="15000"/>
            </a:spcAft>
            <a:buChar char="•"/>
          </a:pPr>
          <a:r>
            <a:rPr lang="en-AU" sz="1000" kern="1200" dirty="0"/>
            <a:t>7. The originator will create a result record in the Personal Bibliographic Database (PBD) if required at this stage.</a:t>
          </a:r>
        </a:p>
      </dsp:txBody>
      <dsp:txXfrm rot="-5400000">
        <a:off x="867033" y="4532063"/>
        <a:ext cx="6763327" cy="7264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8C7ED-333D-4035-885A-DA91FD7DFEF2}">
      <dsp:nvSpPr>
        <dsp:cNvPr id="0" name=""/>
        <dsp:cNvSpPr/>
      </dsp:nvSpPr>
      <dsp:spPr>
        <a:xfrm rot="5400000">
          <a:off x="-279949" y="282740"/>
          <a:ext cx="1866333" cy="130643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AU" sz="1300" b="0" kern="1200" dirty="0"/>
            <a:t>Decision on commercialization</a:t>
          </a:r>
        </a:p>
      </dsp:txBody>
      <dsp:txXfrm rot="-5400000">
        <a:off x="2" y="656007"/>
        <a:ext cx="1306433" cy="559900"/>
      </dsp:txXfrm>
    </dsp:sp>
    <dsp:sp modelId="{5CE47A3A-C6F4-470E-B2A1-5796BA9D17F0}">
      <dsp:nvSpPr>
        <dsp:cNvPr id="0" name=""/>
        <dsp:cNvSpPr/>
      </dsp:nvSpPr>
      <dsp:spPr>
        <a:xfrm rot="5400000">
          <a:off x="3175693" y="-1866469"/>
          <a:ext cx="1213116" cy="495163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57150" lvl="1" indent="-57150" algn="just" defTabSz="355600" rtl="0">
            <a:lnSpc>
              <a:spcPct val="90000"/>
            </a:lnSpc>
            <a:spcBef>
              <a:spcPct val="0"/>
            </a:spcBef>
            <a:spcAft>
              <a:spcPct val="15000"/>
            </a:spcAft>
            <a:buChar char="•"/>
          </a:pPr>
          <a:r>
            <a:rPr lang="en-AU" sz="800" kern="1200" dirty="0"/>
            <a:t>1. Convening a Commercialization Board to consider the proposal.</a:t>
          </a:r>
          <a:r>
            <a:rPr lang="en-AU" sz="800" kern="1200" dirty="0">
              <a:latin typeface="Calibri Light" panose="020F0302020204030204"/>
            </a:rPr>
            <a:t> </a:t>
          </a:r>
          <a:endParaRPr lang="en-AU" sz="800" kern="1200" dirty="0"/>
        </a:p>
        <a:p>
          <a:pPr marL="57150" lvl="1" indent="-57150" algn="just" defTabSz="355600">
            <a:lnSpc>
              <a:spcPct val="90000"/>
            </a:lnSpc>
            <a:spcBef>
              <a:spcPct val="0"/>
            </a:spcBef>
            <a:spcAft>
              <a:spcPct val="15000"/>
            </a:spcAft>
            <a:buChar char="•"/>
          </a:pPr>
          <a:r>
            <a:rPr lang="en-AU" sz="800" kern="1200" dirty="0"/>
            <a:t>2. If the Board decides to commercialize, the Vice-Rector for Research and Creative Activities will approach eligible persons to develop a commercialization project.</a:t>
          </a:r>
        </a:p>
        <a:p>
          <a:pPr marL="57150" lvl="1" indent="-57150" algn="l" defTabSz="488950">
            <a:lnSpc>
              <a:spcPct val="90000"/>
            </a:lnSpc>
            <a:spcBef>
              <a:spcPct val="0"/>
            </a:spcBef>
            <a:spcAft>
              <a:spcPct val="15000"/>
            </a:spcAft>
            <a:buChar char="•"/>
          </a:pPr>
          <a:endParaRPr lang="en-AU" sz="1100" kern="1200" dirty="0"/>
        </a:p>
      </dsp:txBody>
      <dsp:txXfrm rot="-5400000">
        <a:off x="1306433" y="62010"/>
        <a:ext cx="4892418" cy="1094678"/>
      </dsp:txXfrm>
    </dsp:sp>
    <dsp:sp modelId="{ADD749C9-B35A-4744-8E68-FBFC3310DA07}">
      <dsp:nvSpPr>
        <dsp:cNvPr id="0" name=""/>
        <dsp:cNvSpPr/>
      </dsp:nvSpPr>
      <dsp:spPr>
        <a:xfrm rot="5400000">
          <a:off x="-279949" y="1957609"/>
          <a:ext cx="1866333" cy="130643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AU" sz="1300" kern="1200" dirty="0"/>
            <a:t>Commercialization project</a:t>
          </a:r>
        </a:p>
      </dsp:txBody>
      <dsp:txXfrm rot="-5400000">
        <a:off x="2" y="2330876"/>
        <a:ext cx="1306433" cy="559900"/>
      </dsp:txXfrm>
    </dsp:sp>
    <dsp:sp modelId="{10927A20-A407-4B17-8B5F-BC11A07F326E}">
      <dsp:nvSpPr>
        <dsp:cNvPr id="0" name=""/>
        <dsp:cNvSpPr/>
      </dsp:nvSpPr>
      <dsp:spPr>
        <a:xfrm rot="5400000">
          <a:off x="3175693" y="-191600"/>
          <a:ext cx="1213116" cy="495163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57150" lvl="1" indent="-57150" algn="just" defTabSz="355600">
            <a:lnSpc>
              <a:spcPct val="90000"/>
            </a:lnSpc>
            <a:spcBef>
              <a:spcPct val="0"/>
            </a:spcBef>
            <a:spcAft>
              <a:spcPct val="15000"/>
            </a:spcAft>
            <a:buChar char="•"/>
          </a:pPr>
          <a:r>
            <a:rPr lang="en-AU" sz="800" b="0" kern="1200" dirty="0"/>
            <a:t>3. </a:t>
          </a:r>
          <a:r>
            <a:rPr lang="en-AU" sz="800" kern="1200" dirty="0"/>
            <a:t>Within 2 months of the Rector's positive decision, the commercialization project is prepared.</a:t>
          </a:r>
        </a:p>
      </dsp:txBody>
      <dsp:txXfrm rot="-5400000">
        <a:off x="1306433" y="1736879"/>
        <a:ext cx="4892418" cy="1094678"/>
      </dsp:txXfrm>
    </dsp:sp>
    <dsp:sp modelId="{B49910B4-6850-4FAA-A0F6-D05F3AD8CC09}">
      <dsp:nvSpPr>
        <dsp:cNvPr id="0" name=""/>
        <dsp:cNvSpPr/>
      </dsp:nvSpPr>
      <dsp:spPr>
        <a:xfrm rot="5400000">
          <a:off x="-279949" y="3632479"/>
          <a:ext cx="1866333" cy="130643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AU" sz="1300" kern="1200" dirty="0"/>
            <a:t>Agreements</a:t>
          </a:r>
        </a:p>
      </dsp:txBody>
      <dsp:txXfrm rot="-5400000">
        <a:off x="2" y="4005746"/>
        <a:ext cx="1306433" cy="559900"/>
      </dsp:txXfrm>
    </dsp:sp>
    <dsp:sp modelId="{78601DD8-6106-4AF3-B5EB-3D3532A9A673}">
      <dsp:nvSpPr>
        <dsp:cNvPr id="0" name=""/>
        <dsp:cNvSpPr/>
      </dsp:nvSpPr>
      <dsp:spPr>
        <a:xfrm rot="5400000">
          <a:off x="3175693" y="1483268"/>
          <a:ext cx="1213116" cy="495163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57150" lvl="1" indent="-57150" algn="just" defTabSz="355600" rtl="0">
            <a:lnSpc>
              <a:spcPct val="90000"/>
            </a:lnSpc>
            <a:spcBef>
              <a:spcPct val="0"/>
            </a:spcBef>
            <a:spcAft>
              <a:spcPct val="15000"/>
            </a:spcAft>
            <a:buChar char="•"/>
          </a:pPr>
          <a:r>
            <a:rPr lang="en-AU" sz="800" kern="1200" dirty="0"/>
            <a:t>4. This is followed by the creation of a cooperation agreement and an agreement for the use of the results.</a:t>
          </a:r>
        </a:p>
        <a:p>
          <a:pPr marL="57150" lvl="1" indent="-57150" algn="just" defTabSz="355600" rtl="0">
            <a:lnSpc>
              <a:spcPct val="90000"/>
            </a:lnSpc>
            <a:spcBef>
              <a:spcPct val="0"/>
            </a:spcBef>
            <a:spcAft>
              <a:spcPct val="15000"/>
            </a:spcAft>
            <a:buChar char="•"/>
          </a:pPr>
          <a:r>
            <a:rPr lang="en-AU" sz="800" kern="1200" dirty="0"/>
            <a:t>5. The originator is invited to conclude a cooperation agreement with UHK and to cooperate in the preparation of the agreement on the use of the results (UHK and</a:t>
          </a:r>
          <a:r>
            <a:rPr lang="en-AU" sz="800" kern="1200" dirty="0">
              <a:latin typeface="Calibri Light" panose="020F0302020204030204"/>
            </a:rPr>
            <a:t> </a:t>
          </a:r>
          <a:r>
            <a:rPr lang="en-AU" sz="800" kern="1200" dirty="0"/>
            <a:t> the other party, if any).</a:t>
          </a:r>
        </a:p>
        <a:p>
          <a:pPr marL="57150" lvl="1" indent="-57150" algn="just" defTabSz="355600" rtl="0">
            <a:lnSpc>
              <a:spcPct val="90000"/>
            </a:lnSpc>
            <a:spcBef>
              <a:spcPct val="0"/>
            </a:spcBef>
            <a:spcAft>
              <a:spcPct val="15000"/>
            </a:spcAft>
            <a:buChar char="•"/>
          </a:pPr>
          <a:r>
            <a:rPr lang="en-AU" sz="800" kern="1200" dirty="0"/>
            <a:t>6. The agreements are checked by the lawyer, approved by the Vice-Rector and forwarded for the Rector's signature.</a:t>
          </a:r>
          <a:r>
            <a:rPr lang="en-AU" sz="800" kern="1200" dirty="0">
              <a:latin typeface="Calibri Light" panose="020F0302020204030204"/>
            </a:rPr>
            <a:t> </a:t>
          </a:r>
          <a:endParaRPr lang="en-AU" sz="800" kern="1200" dirty="0"/>
        </a:p>
        <a:p>
          <a:pPr marL="57150" lvl="1" indent="-57150" algn="just" defTabSz="355600">
            <a:lnSpc>
              <a:spcPct val="90000"/>
            </a:lnSpc>
            <a:spcBef>
              <a:spcPct val="0"/>
            </a:spcBef>
            <a:spcAft>
              <a:spcPct val="15000"/>
            </a:spcAft>
            <a:buChar char="•"/>
          </a:pPr>
          <a:r>
            <a:rPr lang="en-AU" sz="800" kern="1200" dirty="0"/>
            <a:t>7. The signed agreements are handed over in original to each party.</a:t>
          </a:r>
        </a:p>
      </dsp:txBody>
      <dsp:txXfrm rot="-5400000">
        <a:off x="1306433" y="3411748"/>
        <a:ext cx="4892418" cy="10946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FFDFCC-D89B-40D7-8A50-2D5E35BB63B2}">
      <dsp:nvSpPr>
        <dsp:cNvPr id="0" name=""/>
        <dsp:cNvSpPr/>
      </dsp:nvSpPr>
      <dsp:spPr>
        <a:xfrm>
          <a:off x="534999" y="408936"/>
          <a:ext cx="4281355" cy="4281355"/>
        </a:xfrm>
        <a:prstGeom prst="blockArc">
          <a:avLst>
            <a:gd name="adj1" fmla="val 14008787"/>
            <a:gd name="adj2" fmla="val 16762612"/>
            <a:gd name="adj3" fmla="val 275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572A8E-CA71-48DC-BBE0-42952F31FA62}">
      <dsp:nvSpPr>
        <dsp:cNvPr id="0" name=""/>
        <dsp:cNvSpPr/>
      </dsp:nvSpPr>
      <dsp:spPr>
        <a:xfrm>
          <a:off x="887273" y="79527"/>
          <a:ext cx="4281355" cy="4281355"/>
        </a:xfrm>
        <a:prstGeom prst="blockArc">
          <a:avLst>
            <a:gd name="adj1" fmla="val 11496813"/>
            <a:gd name="adj2" fmla="val 13221740"/>
            <a:gd name="adj3" fmla="val 275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78D39F-1924-47C3-80AF-58C3E9238BDD}">
      <dsp:nvSpPr>
        <dsp:cNvPr id="0" name=""/>
        <dsp:cNvSpPr/>
      </dsp:nvSpPr>
      <dsp:spPr>
        <a:xfrm>
          <a:off x="875118" y="134891"/>
          <a:ext cx="4281355" cy="4281355"/>
        </a:xfrm>
        <a:prstGeom prst="blockArc">
          <a:avLst>
            <a:gd name="adj1" fmla="val 9883439"/>
            <a:gd name="adj2" fmla="val 11589114"/>
            <a:gd name="adj3" fmla="val 275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6A25980-58F6-4ED2-9A34-C252A184596B}">
      <dsp:nvSpPr>
        <dsp:cNvPr id="0" name=""/>
        <dsp:cNvSpPr/>
      </dsp:nvSpPr>
      <dsp:spPr>
        <a:xfrm>
          <a:off x="938109" y="912166"/>
          <a:ext cx="4281355" cy="4281355"/>
        </a:xfrm>
        <a:prstGeom prst="blockArc">
          <a:avLst>
            <a:gd name="adj1" fmla="val 9601375"/>
            <a:gd name="adj2" fmla="val 11160573"/>
            <a:gd name="adj3" fmla="val 275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7CB078-E47E-4E2F-AF86-CB02D401481A}">
      <dsp:nvSpPr>
        <dsp:cNvPr id="0" name=""/>
        <dsp:cNvSpPr/>
      </dsp:nvSpPr>
      <dsp:spPr>
        <a:xfrm>
          <a:off x="503271" y="199307"/>
          <a:ext cx="4281355" cy="4281355"/>
        </a:xfrm>
        <a:prstGeom prst="blockArc">
          <a:avLst>
            <a:gd name="adj1" fmla="val 5652740"/>
            <a:gd name="adj2" fmla="val 8232679"/>
            <a:gd name="adj3" fmla="val 275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BA2DFE-B048-4D6D-800C-D47375BAA460}">
      <dsp:nvSpPr>
        <dsp:cNvPr id="0" name=""/>
        <dsp:cNvSpPr/>
      </dsp:nvSpPr>
      <dsp:spPr>
        <a:xfrm>
          <a:off x="975105" y="288829"/>
          <a:ext cx="4281355" cy="4281355"/>
        </a:xfrm>
        <a:prstGeom prst="blockArc">
          <a:avLst>
            <a:gd name="adj1" fmla="val 3039029"/>
            <a:gd name="adj2" fmla="val 6436440"/>
            <a:gd name="adj3" fmla="val 275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FDB166-4867-4A2C-AAAB-6B11C34A063F}">
      <dsp:nvSpPr>
        <dsp:cNvPr id="0" name=""/>
        <dsp:cNvSpPr/>
      </dsp:nvSpPr>
      <dsp:spPr>
        <a:xfrm>
          <a:off x="839744" y="409919"/>
          <a:ext cx="4281355" cy="4281355"/>
        </a:xfrm>
        <a:prstGeom prst="blockArc">
          <a:avLst>
            <a:gd name="adj1" fmla="val 529721"/>
            <a:gd name="adj2" fmla="val 2743205"/>
            <a:gd name="adj3" fmla="val 275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9246DA-6C37-4151-BA4A-9C82834061F6}">
      <dsp:nvSpPr>
        <dsp:cNvPr id="0" name=""/>
        <dsp:cNvSpPr/>
      </dsp:nvSpPr>
      <dsp:spPr>
        <a:xfrm>
          <a:off x="871316" y="248429"/>
          <a:ext cx="4281355" cy="4281355"/>
        </a:xfrm>
        <a:prstGeom prst="blockArc">
          <a:avLst>
            <a:gd name="adj1" fmla="val 20761339"/>
            <a:gd name="adj2" fmla="val 797724"/>
            <a:gd name="adj3" fmla="val 275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80FF5B-699E-4C8B-9934-ECEDF706803C}">
      <dsp:nvSpPr>
        <dsp:cNvPr id="0" name=""/>
        <dsp:cNvSpPr/>
      </dsp:nvSpPr>
      <dsp:spPr>
        <a:xfrm>
          <a:off x="1073438" y="689994"/>
          <a:ext cx="4199110" cy="4269153"/>
        </a:xfrm>
        <a:prstGeom prst="blockArc">
          <a:avLst>
            <a:gd name="adj1" fmla="val 18139715"/>
            <a:gd name="adj2" fmla="val 20003822"/>
            <a:gd name="adj3" fmla="val 275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EB70F7E-D26D-4997-A996-62179B0A6CF7}">
      <dsp:nvSpPr>
        <dsp:cNvPr id="0" name=""/>
        <dsp:cNvSpPr/>
      </dsp:nvSpPr>
      <dsp:spPr>
        <a:xfrm>
          <a:off x="706772" y="430112"/>
          <a:ext cx="4281355" cy="4281355"/>
        </a:xfrm>
        <a:prstGeom prst="blockArc">
          <a:avLst>
            <a:gd name="adj1" fmla="val 16480714"/>
            <a:gd name="adj2" fmla="val 18812921"/>
            <a:gd name="adj3" fmla="val 275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4401E6-53ED-434D-BCBF-B63EF4E4AA0E}">
      <dsp:nvSpPr>
        <dsp:cNvPr id="0" name=""/>
        <dsp:cNvSpPr/>
      </dsp:nvSpPr>
      <dsp:spPr>
        <a:xfrm>
          <a:off x="1828174" y="1311175"/>
          <a:ext cx="2296372" cy="2186780"/>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AU" sz="1600" b="1" kern="1200" dirty="0">
              <a:solidFill>
                <a:schemeClr val="tx1"/>
              </a:solidFill>
            </a:rPr>
            <a:t>Creation </a:t>
          </a:r>
          <a:br>
            <a:rPr lang="en-AU" sz="1600" b="1" kern="1200" dirty="0">
              <a:solidFill>
                <a:schemeClr val="tx1"/>
              </a:solidFill>
            </a:rPr>
          </a:br>
          <a:r>
            <a:rPr lang="en-AU" sz="1600" b="1" kern="1200" dirty="0">
              <a:solidFill>
                <a:schemeClr val="tx1"/>
              </a:solidFill>
            </a:rPr>
            <a:t>of the R&amp;D result</a:t>
          </a:r>
          <a:r>
            <a:rPr lang="en-AU" sz="1600" b="1" kern="1200" dirty="0">
              <a:solidFill>
                <a:schemeClr val="tx1"/>
              </a:solidFill>
              <a:latin typeface="Calibri Light" panose="020F0302020204030204"/>
            </a:rPr>
            <a:t> </a:t>
          </a:r>
          <a:endParaRPr lang="en-AU" sz="1600" b="1" kern="1200" dirty="0">
            <a:solidFill>
              <a:schemeClr val="tx1"/>
            </a:solidFill>
          </a:endParaRPr>
        </a:p>
      </dsp:txBody>
      <dsp:txXfrm>
        <a:off x="2164470" y="1631422"/>
        <a:ext cx="1623780" cy="1546286"/>
      </dsp:txXfrm>
    </dsp:sp>
    <dsp:sp modelId="{5F1DC468-AA4D-4BD2-A983-124F1119A384}">
      <dsp:nvSpPr>
        <dsp:cNvPr id="0" name=""/>
        <dsp:cNvSpPr/>
      </dsp:nvSpPr>
      <dsp:spPr>
        <a:xfrm>
          <a:off x="2077688" y="-64639"/>
          <a:ext cx="1883930" cy="1062482"/>
        </a:xfrm>
        <a:prstGeom prst="ellipse">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rtl="0">
            <a:lnSpc>
              <a:spcPct val="90000"/>
            </a:lnSpc>
            <a:spcBef>
              <a:spcPct val="0"/>
            </a:spcBef>
            <a:spcAft>
              <a:spcPct val="35000"/>
            </a:spcAft>
            <a:buNone/>
          </a:pPr>
          <a:r>
            <a:rPr lang="en-AU" sz="800" b="1" kern="1200" dirty="0"/>
            <a:t>1. Creation of the R&amp;D result.</a:t>
          </a:r>
          <a:r>
            <a:rPr lang="en-AU" sz="800" b="1" kern="1200" dirty="0">
              <a:latin typeface="Calibri Light" panose="020F0302020204030204"/>
            </a:rPr>
            <a:t> </a:t>
          </a:r>
          <a:endParaRPr lang="en-AU" sz="800" b="1" kern="1200" dirty="0"/>
        </a:p>
        <a:p>
          <a:pPr marL="0" lvl="0" indent="0" algn="ctr" defTabSz="355600">
            <a:lnSpc>
              <a:spcPct val="90000"/>
            </a:lnSpc>
            <a:spcBef>
              <a:spcPct val="0"/>
            </a:spcBef>
            <a:spcAft>
              <a:spcPct val="35000"/>
            </a:spcAft>
            <a:buNone/>
          </a:pPr>
          <a:endParaRPr lang="en-AU" sz="800" b="1" kern="1200" dirty="0"/>
        </a:p>
      </dsp:txBody>
      <dsp:txXfrm>
        <a:off x="2353583" y="90958"/>
        <a:ext cx="1332140" cy="751288"/>
      </dsp:txXfrm>
    </dsp:sp>
    <dsp:sp modelId="{D4221333-BBFE-4C1B-8263-252D5B9C8682}">
      <dsp:nvSpPr>
        <dsp:cNvPr id="0" name=""/>
        <dsp:cNvSpPr/>
      </dsp:nvSpPr>
      <dsp:spPr>
        <a:xfrm>
          <a:off x="3404127" y="499481"/>
          <a:ext cx="1795786" cy="1082233"/>
        </a:xfrm>
        <a:prstGeom prst="ellipse">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AU" sz="800" b="1" kern="1200" dirty="0"/>
            <a:t>2. Notification </a:t>
          </a:r>
          <a:br>
            <a:rPr lang="en-AU" sz="800" b="1" kern="1200" dirty="0"/>
          </a:br>
          <a:r>
            <a:rPr lang="en-AU" sz="800" b="1" kern="1200" dirty="0"/>
            <a:t>of the</a:t>
          </a:r>
          <a:r>
            <a:rPr lang="en-AU" sz="800" b="1" kern="1200" dirty="0">
              <a:latin typeface="Calibri Light" panose="020F0302020204030204"/>
            </a:rPr>
            <a:t> </a:t>
          </a:r>
          <a:r>
            <a:rPr lang="en-AU" sz="800" b="1" kern="1200" dirty="0"/>
            <a:t>R&amp;D result.</a:t>
          </a:r>
          <a:r>
            <a:rPr lang="en-AU" sz="800" b="1" kern="1200" dirty="0">
              <a:latin typeface="Calibri Light" panose="020F0302020204030204"/>
            </a:rPr>
            <a:t> </a:t>
          </a:r>
          <a:endParaRPr lang="en-AU" sz="800" kern="1200" dirty="0"/>
        </a:p>
        <a:p>
          <a:pPr marL="0" lvl="0" indent="0" algn="ctr" defTabSz="355600" rtl="0">
            <a:lnSpc>
              <a:spcPct val="90000"/>
            </a:lnSpc>
            <a:spcBef>
              <a:spcPct val="0"/>
            </a:spcBef>
            <a:spcAft>
              <a:spcPct val="35000"/>
            </a:spcAft>
            <a:buNone/>
          </a:pPr>
          <a:endParaRPr lang="cs-CZ" sz="800" b="0" kern="1200" dirty="0">
            <a:latin typeface="Calibri Light" panose="020F0302020204030204"/>
          </a:endParaRPr>
        </a:p>
      </dsp:txBody>
      <dsp:txXfrm>
        <a:off x="3667114" y="657970"/>
        <a:ext cx="1269812" cy="765255"/>
      </dsp:txXfrm>
    </dsp:sp>
    <dsp:sp modelId="{E2C56C84-5922-4421-B010-130165A6EE64}">
      <dsp:nvSpPr>
        <dsp:cNvPr id="0" name=""/>
        <dsp:cNvSpPr/>
      </dsp:nvSpPr>
      <dsp:spPr>
        <a:xfrm>
          <a:off x="4158584" y="1366768"/>
          <a:ext cx="1804238" cy="1024771"/>
        </a:xfrm>
        <a:prstGeom prst="ellipse">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rtl="0">
            <a:lnSpc>
              <a:spcPct val="90000"/>
            </a:lnSpc>
            <a:spcBef>
              <a:spcPct val="0"/>
            </a:spcBef>
            <a:spcAft>
              <a:spcPct val="35000"/>
            </a:spcAft>
            <a:buNone/>
          </a:pPr>
          <a:r>
            <a:rPr lang="en-AU" sz="800" b="1" kern="1200" dirty="0"/>
            <a:t>3. The notification shall be sent by the originator </a:t>
          </a:r>
          <a:br>
            <a:rPr lang="en-AU" sz="800" b="1" kern="1200" dirty="0"/>
          </a:br>
          <a:r>
            <a:rPr lang="en-AU" sz="800" b="1" kern="1200" dirty="0"/>
            <a:t>to the OSKT.</a:t>
          </a:r>
          <a:r>
            <a:rPr lang="en-AU" sz="800" b="1" kern="1200" dirty="0">
              <a:latin typeface="Calibri Light" panose="020F0302020204030204"/>
            </a:rPr>
            <a:t> </a:t>
          </a:r>
          <a:endParaRPr lang="en-AU" sz="800" b="1" kern="1200" dirty="0"/>
        </a:p>
      </dsp:txBody>
      <dsp:txXfrm>
        <a:off x="4422809" y="1516842"/>
        <a:ext cx="1275788" cy="724623"/>
      </dsp:txXfrm>
    </dsp:sp>
    <dsp:sp modelId="{3E7ECD70-E07B-41FC-9A4B-F1AA561FC444}">
      <dsp:nvSpPr>
        <dsp:cNvPr id="0" name=""/>
        <dsp:cNvSpPr/>
      </dsp:nvSpPr>
      <dsp:spPr>
        <a:xfrm>
          <a:off x="4158591" y="2346447"/>
          <a:ext cx="1816077" cy="1056362"/>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AU" sz="800" b="1" kern="1200" dirty="0"/>
            <a:t>4. Formal check </a:t>
          </a:r>
          <a:br>
            <a:rPr lang="en-AU" sz="800" b="1" kern="1200" dirty="0"/>
          </a:br>
          <a:r>
            <a:rPr lang="en-AU" sz="800" b="1" kern="1200" dirty="0"/>
            <a:t>of the Notification </a:t>
          </a:r>
          <a:br>
            <a:rPr lang="en-AU" sz="800" b="1" kern="1200" dirty="0"/>
          </a:br>
          <a:r>
            <a:rPr lang="en-AU" sz="800" b="1" kern="1200" dirty="0"/>
            <a:t>and assignment </a:t>
          </a:r>
          <a:br>
            <a:rPr lang="en-AU" sz="800" b="1" kern="1200" dirty="0"/>
          </a:br>
          <a:r>
            <a:rPr lang="en-AU" sz="800" b="1" kern="1200" dirty="0"/>
            <a:t>of the registration number.</a:t>
          </a:r>
        </a:p>
      </dsp:txBody>
      <dsp:txXfrm>
        <a:off x="4424549" y="2501148"/>
        <a:ext cx="1284161" cy="746960"/>
      </dsp:txXfrm>
    </dsp:sp>
    <dsp:sp modelId="{D334F238-24AF-4AE4-A346-AE0F98453643}">
      <dsp:nvSpPr>
        <dsp:cNvPr id="0" name=""/>
        <dsp:cNvSpPr/>
      </dsp:nvSpPr>
      <dsp:spPr>
        <a:xfrm>
          <a:off x="3189890" y="3289162"/>
          <a:ext cx="2529024" cy="1545874"/>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AU" sz="800" b="1" kern="1200" dirty="0"/>
            <a:t>5a. Results planned in the project:</a:t>
          </a:r>
        </a:p>
        <a:p>
          <a:pPr marL="0" lvl="0" indent="0" algn="ctr" defTabSz="355600">
            <a:lnSpc>
              <a:spcPct val="90000"/>
            </a:lnSpc>
            <a:spcBef>
              <a:spcPct val="0"/>
            </a:spcBef>
            <a:spcAft>
              <a:spcPct val="35000"/>
            </a:spcAft>
            <a:buNone/>
          </a:pPr>
          <a:r>
            <a:rPr lang="en-AU" sz="800" b="1" kern="1200" dirty="0"/>
            <a:t>Proposing an appropriate form </a:t>
          </a:r>
          <a:br>
            <a:rPr lang="en-AU" sz="800" b="1" kern="1200" dirty="0"/>
          </a:br>
          <a:r>
            <a:rPr lang="en-AU" sz="800" b="1" kern="1200" dirty="0"/>
            <a:t>of intellectual property protection </a:t>
          </a:r>
          <a:br>
            <a:rPr lang="en-AU" sz="800" b="1" kern="1200" dirty="0"/>
          </a:br>
          <a:r>
            <a:rPr lang="en-AU" sz="800" b="1" kern="1200" dirty="0"/>
            <a:t>on the recommendation </a:t>
          </a:r>
          <a:br>
            <a:rPr lang="en-AU" sz="800" b="1" kern="1200" dirty="0"/>
          </a:br>
          <a:r>
            <a:rPr lang="en-AU" sz="800" b="1" kern="1200" dirty="0"/>
            <a:t>of the Vice-Rector for Science </a:t>
          </a:r>
          <a:br>
            <a:rPr lang="en-AU" sz="800" b="1" kern="1200" dirty="0"/>
          </a:br>
          <a:r>
            <a:rPr lang="en-AU" sz="800" b="1" kern="1200" dirty="0"/>
            <a:t>and Creative Activities. (Step 7 below).</a:t>
          </a:r>
        </a:p>
      </dsp:txBody>
      <dsp:txXfrm>
        <a:off x="3560257" y="3515550"/>
        <a:ext cx="1788290" cy="1093098"/>
      </dsp:txXfrm>
    </dsp:sp>
    <dsp:sp modelId="{4371B1AD-90FF-4CD6-BF67-1C36EBA9BBAF}">
      <dsp:nvSpPr>
        <dsp:cNvPr id="0" name=""/>
        <dsp:cNvSpPr/>
      </dsp:nvSpPr>
      <dsp:spPr>
        <a:xfrm>
          <a:off x="1458841" y="3811861"/>
          <a:ext cx="2060064" cy="1267285"/>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AU" sz="800" b="1" kern="1200" dirty="0"/>
            <a:t>5b. </a:t>
          </a:r>
          <a:br>
            <a:rPr lang="en-AU" sz="800" b="1" kern="1200" dirty="0"/>
          </a:br>
          <a:r>
            <a:rPr lang="en-AU" sz="800" b="1" kern="1200" dirty="0"/>
            <a:t>Results not planned </a:t>
          </a:r>
          <a:br>
            <a:rPr lang="en-AU" sz="800" b="1" kern="1200" dirty="0"/>
          </a:br>
          <a:r>
            <a:rPr lang="en-AU" sz="800" b="1" kern="1200" dirty="0"/>
            <a:t>in the project:</a:t>
          </a:r>
        </a:p>
        <a:p>
          <a:pPr marL="0" lvl="0" indent="0" algn="ctr" defTabSz="355600">
            <a:lnSpc>
              <a:spcPct val="90000"/>
            </a:lnSpc>
            <a:spcBef>
              <a:spcPct val="0"/>
            </a:spcBef>
            <a:spcAft>
              <a:spcPct val="35000"/>
            </a:spcAft>
            <a:buNone/>
          </a:pPr>
          <a:r>
            <a:rPr lang="en-AU" sz="800" b="1" kern="1200" dirty="0"/>
            <a:t>Proposal and possible convening of the </a:t>
          </a:r>
          <a:r>
            <a:rPr lang="en-AU" sz="800" b="1" kern="1200" dirty="0">
              <a:latin typeface="Calibri Light" panose="020F0302020204030204"/>
            </a:rPr>
            <a:t>Committee</a:t>
          </a:r>
          <a:r>
            <a:rPr lang="en-AU" sz="800" b="1" kern="1200" dirty="0"/>
            <a:t> by the Vice-Rector for Science and Creative Activities.</a:t>
          </a:r>
        </a:p>
        <a:p>
          <a:pPr marL="0" lvl="0" indent="0" algn="ctr" defTabSz="355600">
            <a:lnSpc>
              <a:spcPct val="90000"/>
            </a:lnSpc>
            <a:spcBef>
              <a:spcPct val="0"/>
            </a:spcBef>
            <a:spcAft>
              <a:spcPct val="35000"/>
            </a:spcAft>
            <a:buNone/>
          </a:pPr>
          <a:endParaRPr lang="en-AU" sz="800" b="1" kern="1200" dirty="0"/>
        </a:p>
      </dsp:txBody>
      <dsp:txXfrm>
        <a:off x="1760530" y="3997451"/>
        <a:ext cx="1456686" cy="896105"/>
      </dsp:txXfrm>
    </dsp:sp>
    <dsp:sp modelId="{90A198B1-604F-47C8-982D-20BE96FAD32D}">
      <dsp:nvSpPr>
        <dsp:cNvPr id="0" name=""/>
        <dsp:cNvSpPr/>
      </dsp:nvSpPr>
      <dsp:spPr>
        <a:xfrm>
          <a:off x="197761" y="3209310"/>
          <a:ext cx="1793675" cy="1129640"/>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AU" sz="800" b="1" kern="1200" dirty="0"/>
            <a:t>6. The Committee will assess the quality of the reported R&amp;D result and make recommendations.</a:t>
          </a:r>
        </a:p>
      </dsp:txBody>
      <dsp:txXfrm>
        <a:off x="460439" y="3374742"/>
        <a:ext cx="1268319" cy="798776"/>
      </dsp:txXfrm>
    </dsp:sp>
    <dsp:sp modelId="{A8BC07A2-4E9D-4B45-B0B7-DC77C743C4CF}">
      <dsp:nvSpPr>
        <dsp:cNvPr id="0" name=""/>
        <dsp:cNvSpPr/>
      </dsp:nvSpPr>
      <dsp:spPr>
        <a:xfrm>
          <a:off x="32706" y="2284729"/>
          <a:ext cx="1892922" cy="1094162"/>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AU" sz="800" b="1" kern="1200" dirty="0"/>
            <a:t>7. The Committee's/</a:t>
          </a:r>
          <a:br>
            <a:rPr lang="en-AU" sz="800" b="1" kern="1200" dirty="0"/>
          </a:br>
          <a:r>
            <a:rPr lang="en-AU" sz="800" b="1" kern="1200" dirty="0"/>
            <a:t>Vice-Rector´s recommendation, including the proposed form </a:t>
          </a:r>
          <a:br>
            <a:rPr lang="en-AU" sz="800" b="1" kern="1200" dirty="0"/>
          </a:br>
          <a:r>
            <a:rPr lang="en-AU" sz="800" b="1" kern="1200" dirty="0"/>
            <a:t>of intellectual property protection, was forwarded </a:t>
          </a:r>
          <a:br>
            <a:rPr lang="en-AU" sz="800" b="1" kern="1200" dirty="0"/>
          </a:br>
          <a:r>
            <a:rPr lang="en-AU" sz="800" b="1" kern="1200" dirty="0"/>
            <a:t>to the Office of the Rector </a:t>
          </a:r>
          <a:br>
            <a:rPr lang="en-AU" sz="800" b="1" kern="1200" dirty="0"/>
          </a:br>
          <a:r>
            <a:rPr lang="en-AU" sz="800" b="1" kern="1200" dirty="0"/>
            <a:t>of the UHK.</a:t>
          </a:r>
        </a:p>
      </dsp:txBody>
      <dsp:txXfrm>
        <a:off x="309918" y="2444965"/>
        <a:ext cx="1338498" cy="773690"/>
      </dsp:txXfrm>
    </dsp:sp>
    <dsp:sp modelId="{1D0C3DAF-8D58-4879-8BA7-0CA4EA1D42AC}">
      <dsp:nvSpPr>
        <dsp:cNvPr id="0" name=""/>
        <dsp:cNvSpPr/>
      </dsp:nvSpPr>
      <dsp:spPr>
        <a:xfrm>
          <a:off x="48262" y="1248203"/>
          <a:ext cx="1823375" cy="1093982"/>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AU" sz="800" b="1" kern="1200" dirty="0"/>
            <a:t>8. The Rector will decide whether the UHK will exercise the rights to a given result.</a:t>
          </a:r>
        </a:p>
      </dsp:txBody>
      <dsp:txXfrm>
        <a:off x="315289" y="1408413"/>
        <a:ext cx="1289321" cy="773562"/>
      </dsp:txXfrm>
    </dsp:sp>
    <dsp:sp modelId="{ED79499E-FE2F-4B73-BF37-8414005ECEE3}">
      <dsp:nvSpPr>
        <dsp:cNvPr id="0" name=""/>
        <dsp:cNvSpPr/>
      </dsp:nvSpPr>
      <dsp:spPr>
        <a:xfrm>
          <a:off x="511080" y="360646"/>
          <a:ext cx="1816388" cy="984581"/>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ts val="0"/>
            </a:spcAft>
            <a:buNone/>
          </a:pPr>
          <a:r>
            <a:rPr lang="en-AU" sz="800" b="1" kern="1200" dirty="0"/>
            <a:t>9. The originator shall report the result in the PBD </a:t>
          </a:r>
          <a:br>
            <a:rPr lang="en-AU" sz="800" b="1" kern="1200" dirty="0"/>
          </a:br>
          <a:r>
            <a:rPr lang="en-AU" sz="800" b="1" kern="1200" dirty="0"/>
            <a:t>if required.</a:t>
          </a:r>
        </a:p>
      </dsp:txBody>
      <dsp:txXfrm>
        <a:off x="777084" y="504835"/>
        <a:ext cx="1284380" cy="6962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572A8E-CA71-48DC-BBE0-42952F31FA62}">
      <dsp:nvSpPr>
        <dsp:cNvPr id="0" name=""/>
        <dsp:cNvSpPr/>
      </dsp:nvSpPr>
      <dsp:spPr>
        <a:xfrm>
          <a:off x="759794" y="470874"/>
          <a:ext cx="4129300" cy="4129300"/>
        </a:xfrm>
        <a:prstGeom prst="blockArc">
          <a:avLst>
            <a:gd name="adj1" fmla="val 13321218"/>
            <a:gd name="adj2" fmla="val 16755230"/>
            <a:gd name="adj3" fmla="val 342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78D39F-1924-47C3-80AF-58C3E9238BDD}">
      <dsp:nvSpPr>
        <dsp:cNvPr id="0" name=""/>
        <dsp:cNvSpPr/>
      </dsp:nvSpPr>
      <dsp:spPr>
        <a:xfrm>
          <a:off x="1057904" y="38504"/>
          <a:ext cx="4129300" cy="4129300"/>
        </a:xfrm>
        <a:prstGeom prst="blockArc">
          <a:avLst>
            <a:gd name="adj1" fmla="val 10220726"/>
            <a:gd name="adj2" fmla="val 12429037"/>
            <a:gd name="adj3" fmla="val 342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6A25980-58F6-4ED2-9A34-C252A184596B}">
      <dsp:nvSpPr>
        <dsp:cNvPr id="0" name=""/>
        <dsp:cNvSpPr/>
      </dsp:nvSpPr>
      <dsp:spPr>
        <a:xfrm>
          <a:off x="1039520" y="813628"/>
          <a:ext cx="4129300" cy="4129300"/>
        </a:xfrm>
        <a:prstGeom prst="blockArc">
          <a:avLst>
            <a:gd name="adj1" fmla="val 9530290"/>
            <a:gd name="adj2" fmla="val 11542317"/>
            <a:gd name="adj3" fmla="val 342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BA2DFE-B048-4D6D-800C-D47375BAA460}">
      <dsp:nvSpPr>
        <dsp:cNvPr id="0" name=""/>
        <dsp:cNvSpPr/>
      </dsp:nvSpPr>
      <dsp:spPr>
        <a:xfrm>
          <a:off x="744675" y="294929"/>
          <a:ext cx="4129300" cy="4129300"/>
        </a:xfrm>
        <a:prstGeom prst="blockArc">
          <a:avLst>
            <a:gd name="adj1" fmla="val 5058582"/>
            <a:gd name="adj2" fmla="val 8515871"/>
            <a:gd name="adj3" fmla="val 342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FDB166-4867-4A2C-AAAB-6B11C34A063F}">
      <dsp:nvSpPr>
        <dsp:cNvPr id="0" name=""/>
        <dsp:cNvSpPr/>
      </dsp:nvSpPr>
      <dsp:spPr>
        <a:xfrm>
          <a:off x="1387566" y="333579"/>
          <a:ext cx="4129300" cy="4129300"/>
        </a:xfrm>
        <a:prstGeom prst="blockArc">
          <a:avLst>
            <a:gd name="adj1" fmla="val 2445672"/>
            <a:gd name="adj2" fmla="val 6154272"/>
            <a:gd name="adj3" fmla="val 342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9246DA-6C37-4151-BA4A-9C82834061F6}">
      <dsp:nvSpPr>
        <dsp:cNvPr id="0" name=""/>
        <dsp:cNvSpPr/>
      </dsp:nvSpPr>
      <dsp:spPr>
        <a:xfrm>
          <a:off x="1075635" y="822307"/>
          <a:ext cx="4129300" cy="4129300"/>
        </a:xfrm>
        <a:prstGeom prst="blockArc">
          <a:avLst>
            <a:gd name="adj1" fmla="val 20987967"/>
            <a:gd name="adj2" fmla="val 1460107"/>
            <a:gd name="adj3" fmla="val 342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80FF5B-699E-4C8B-9934-ECEDF706803C}">
      <dsp:nvSpPr>
        <dsp:cNvPr id="0" name=""/>
        <dsp:cNvSpPr/>
      </dsp:nvSpPr>
      <dsp:spPr>
        <a:xfrm>
          <a:off x="1080711" y="76401"/>
          <a:ext cx="4129300" cy="4129300"/>
        </a:xfrm>
        <a:prstGeom prst="blockArc">
          <a:avLst>
            <a:gd name="adj1" fmla="val 20025308"/>
            <a:gd name="adj2" fmla="val 658823"/>
            <a:gd name="adj3" fmla="val 342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EB70F7E-D26D-4997-A996-62179B0A6CF7}">
      <dsp:nvSpPr>
        <dsp:cNvPr id="0" name=""/>
        <dsp:cNvSpPr/>
      </dsp:nvSpPr>
      <dsp:spPr>
        <a:xfrm>
          <a:off x="1344089" y="480821"/>
          <a:ext cx="4129300" cy="4129300"/>
        </a:xfrm>
        <a:prstGeom prst="blockArc">
          <a:avLst>
            <a:gd name="adj1" fmla="val 15761808"/>
            <a:gd name="adj2" fmla="val 19205784"/>
            <a:gd name="adj3" fmla="val 342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4401E6-53ED-434D-BCBF-B63EF4E4AA0E}">
      <dsp:nvSpPr>
        <dsp:cNvPr id="0" name=""/>
        <dsp:cNvSpPr/>
      </dsp:nvSpPr>
      <dsp:spPr>
        <a:xfrm>
          <a:off x="1806163" y="1120390"/>
          <a:ext cx="2609299" cy="2605119"/>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cs-CZ" sz="1600" b="1" kern="1200">
              <a:solidFill>
                <a:schemeClr val="tx1"/>
              </a:solidFill>
            </a:rPr>
            <a:t>The Rector decided to exercise the right of the UHK </a:t>
          </a:r>
          <a:br>
            <a:rPr lang="cs-CZ" sz="1600" b="1" kern="1200">
              <a:solidFill>
                <a:schemeClr val="tx1"/>
              </a:solidFill>
            </a:rPr>
          </a:br>
          <a:r>
            <a:rPr lang="cs-CZ" sz="1600" b="1" kern="1200">
              <a:solidFill>
                <a:schemeClr val="tx1"/>
              </a:solidFill>
            </a:rPr>
            <a:t>to a given R&amp;D result</a:t>
          </a:r>
        </a:p>
      </dsp:txBody>
      <dsp:txXfrm>
        <a:off x="2188286" y="1501901"/>
        <a:ext cx="1845053" cy="1842097"/>
      </dsp:txXfrm>
    </dsp:sp>
    <dsp:sp modelId="{5F1DC468-AA4D-4BD2-A983-124F1119A384}">
      <dsp:nvSpPr>
        <dsp:cNvPr id="0" name=""/>
        <dsp:cNvSpPr/>
      </dsp:nvSpPr>
      <dsp:spPr>
        <a:xfrm>
          <a:off x="2036844" y="-63861"/>
          <a:ext cx="2227861" cy="1192980"/>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cs-CZ" sz="800" b="1" kern="1200"/>
            <a:t>1. Convening </a:t>
          </a:r>
          <a:br>
            <a:rPr lang="cs-CZ" sz="800" b="1" kern="1200"/>
          </a:br>
          <a:r>
            <a:rPr lang="cs-CZ" sz="800" b="1" kern="1200"/>
            <a:t>the Commercialization Board </a:t>
          </a:r>
          <a:br>
            <a:rPr lang="cs-CZ" sz="800" b="1" kern="1200"/>
          </a:br>
          <a:r>
            <a:rPr lang="cs-CZ" sz="800" b="1" kern="1200"/>
            <a:t>and submitting R&amp;D results </a:t>
          </a:r>
          <a:br>
            <a:rPr lang="cs-CZ" sz="800" b="1" kern="1200"/>
          </a:br>
          <a:r>
            <a:rPr lang="cs-CZ" sz="800" b="1" kern="1200"/>
            <a:t>for consideration. </a:t>
          </a:r>
        </a:p>
      </dsp:txBody>
      <dsp:txXfrm>
        <a:off x="2363107" y="110847"/>
        <a:ext cx="1575335" cy="843564"/>
      </dsp:txXfrm>
    </dsp:sp>
    <dsp:sp modelId="{D4221333-BBFE-4C1B-8263-252D5B9C8682}">
      <dsp:nvSpPr>
        <dsp:cNvPr id="0" name=""/>
        <dsp:cNvSpPr/>
      </dsp:nvSpPr>
      <dsp:spPr>
        <a:xfrm>
          <a:off x="3850445" y="612508"/>
          <a:ext cx="2230050" cy="1262335"/>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cs-CZ" sz="800" b="1" kern="1200"/>
            <a:t>2. In the case </a:t>
          </a:r>
          <a:br>
            <a:rPr lang="cs-CZ" sz="800" b="1" kern="1200"/>
          </a:br>
          <a:r>
            <a:rPr lang="cs-CZ" sz="800" b="1" kern="1200"/>
            <a:t>of the Commercialization Board decides on commercialization, addressing persons to develop </a:t>
          </a:r>
          <a:br>
            <a:rPr lang="cs-CZ" sz="800" b="1" kern="1200"/>
          </a:br>
          <a:r>
            <a:rPr lang="cs-CZ" sz="800" b="1" kern="1200"/>
            <a:t>a commercialization project.</a:t>
          </a:r>
        </a:p>
      </dsp:txBody>
      <dsp:txXfrm>
        <a:off x="4177028" y="797373"/>
        <a:ext cx="1576884" cy="892605"/>
      </dsp:txXfrm>
    </dsp:sp>
    <dsp:sp modelId="{E2C56C84-5922-4421-B010-130165A6EE64}">
      <dsp:nvSpPr>
        <dsp:cNvPr id="0" name=""/>
        <dsp:cNvSpPr/>
      </dsp:nvSpPr>
      <dsp:spPr>
        <a:xfrm>
          <a:off x="4034286" y="1847375"/>
          <a:ext cx="2206457" cy="1360407"/>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cs-CZ" sz="800" b="1" kern="1200"/>
            <a:t>3.  The commercialization project will be ready within 2 months from the time of the Rector's positive decision on the exercise of the right of the UHK. </a:t>
          </a:r>
        </a:p>
      </dsp:txBody>
      <dsp:txXfrm>
        <a:off x="4357414" y="2046602"/>
        <a:ext cx="1560201" cy="961953"/>
      </dsp:txXfrm>
    </dsp:sp>
    <dsp:sp modelId="{3E7ECD70-E07B-41FC-9A4B-F1AA561FC444}">
      <dsp:nvSpPr>
        <dsp:cNvPr id="0" name=""/>
        <dsp:cNvSpPr/>
      </dsp:nvSpPr>
      <dsp:spPr>
        <a:xfrm>
          <a:off x="3863105" y="3075566"/>
          <a:ext cx="2252367" cy="1295225"/>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cs-CZ" sz="800" b="1" kern="1200"/>
            <a:t>4. Creation of the agreements </a:t>
          </a:r>
          <a:br>
            <a:rPr lang="cs-CZ" sz="800" b="1" kern="1200"/>
          </a:br>
          <a:r>
            <a:rPr lang="cs-CZ" sz="800" b="1" kern="1200"/>
            <a:t>on  cooperation and exploitation of results. Subsequently, legal check.</a:t>
          </a:r>
        </a:p>
      </dsp:txBody>
      <dsp:txXfrm>
        <a:off x="4192957" y="3265247"/>
        <a:ext cx="1592663" cy="915863"/>
      </dsp:txXfrm>
    </dsp:sp>
    <dsp:sp modelId="{D334F238-24AF-4AE4-A346-AE0F98453643}">
      <dsp:nvSpPr>
        <dsp:cNvPr id="0" name=""/>
        <dsp:cNvSpPr/>
      </dsp:nvSpPr>
      <dsp:spPr>
        <a:xfrm>
          <a:off x="1813443" y="3657322"/>
          <a:ext cx="2394178" cy="1443124"/>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cs-CZ" sz="800" b="1" kern="1200"/>
            <a:t>5. Call for the originators </a:t>
          </a:r>
          <a:br>
            <a:rPr lang="cs-CZ" sz="800" b="1" kern="1200"/>
          </a:br>
          <a:r>
            <a:rPr lang="cs-CZ" sz="800" b="1" kern="1200"/>
            <a:t>to conclude a cooperation agreement and cooperation </a:t>
          </a:r>
          <a:br>
            <a:rPr lang="cs-CZ" sz="800" b="1" kern="1200"/>
          </a:br>
          <a:r>
            <a:rPr lang="cs-CZ" sz="800" b="1" kern="1200"/>
            <a:t>in the preparation </a:t>
          </a:r>
          <a:br>
            <a:rPr lang="cs-CZ" sz="800" b="1" kern="1200"/>
          </a:br>
          <a:r>
            <a:rPr lang="cs-CZ" sz="800" b="1" kern="1200"/>
            <a:t>of the  agreement </a:t>
          </a:r>
          <a:br>
            <a:rPr lang="cs-CZ" sz="800" b="1" kern="1200"/>
          </a:br>
          <a:r>
            <a:rPr lang="cs-CZ" sz="800" b="1" kern="1200"/>
            <a:t>on the exploitation of results.</a:t>
          </a:r>
        </a:p>
      </dsp:txBody>
      <dsp:txXfrm>
        <a:off x="2164062" y="3868663"/>
        <a:ext cx="1692940" cy="1020442"/>
      </dsp:txXfrm>
    </dsp:sp>
    <dsp:sp modelId="{90A198B1-604F-47C8-982D-20BE96FAD32D}">
      <dsp:nvSpPr>
        <dsp:cNvPr id="0" name=""/>
        <dsp:cNvSpPr/>
      </dsp:nvSpPr>
      <dsp:spPr>
        <a:xfrm>
          <a:off x="176149" y="3014428"/>
          <a:ext cx="2071126" cy="1192872"/>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cs-CZ" sz="800" b="1" kern="1200"/>
            <a:t>6.  Submission of a formally checked agreement </a:t>
          </a:r>
          <a:br>
            <a:rPr lang="cs-CZ" sz="800" b="1" kern="1200"/>
          </a:br>
          <a:r>
            <a:rPr lang="cs-CZ" sz="800" b="1" kern="1200"/>
            <a:t>to the Vice-Rector for Science and Creative Activities.</a:t>
          </a:r>
        </a:p>
      </dsp:txBody>
      <dsp:txXfrm>
        <a:off x="479458" y="3189120"/>
        <a:ext cx="1464508" cy="843488"/>
      </dsp:txXfrm>
    </dsp:sp>
    <dsp:sp modelId="{A8BC07A2-4E9D-4B45-B0B7-DC77C743C4CF}">
      <dsp:nvSpPr>
        <dsp:cNvPr id="0" name=""/>
        <dsp:cNvSpPr/>
      </dsp:nvSpPr>
      <dsp:spPr>
        <a:xfrm>
          <a:off x="0" y="1788547"/>
          <a:ext cx="2243982" cy="1309874"/>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cs-CZ" sz="800" b="1" kern="1200"/>
            <a:t>7.  The agreements and attached documents approved </a:t>
          </a:r>
          <a:br>
            <a:rPr lang="cs-CZ" sz="800" b="1" kern="1200"/>
          </a:br>
          <a:r>
            <a:rPr lang="cs-CZ" sz="800" b="1" kern="1200"/>
            <a:t>by the Vice-Rector for Science  and Creative Activities forwarded</a:t>
          </a:r>
          <a:br>
            <a:rPr lang="cs-CZ" sz="800" b="1" kern="1200"/>
          </a:br>
          <a:r>
            <a:rPr lang="cs-CZ" sz="800" b="1" kern="1200"/>
            <a:t> to the Rector's Office.</a:t>
          </a:r>
        </a:p>
      </dsp:txBody>
      <dsp:txXfrm>
        <a:off x="328624" y="1980374"/>
        <a:ext cx="1586734" cy="926220"/>
      </dsp:txXfrm>
    </dsp:sp>
    <dsp:sp modelId="{1D0C3DAF-8D58-4879-8BA7-0CA4EA1D42AC}">
      <dsp:nvSpPr>
        <dsp:cNvPr id="0" name=""/>
        <dsp:cNvSpPr/>
      </dsp:nvSpPr>
      <dsp:spPr>
        <a:xfrm>
          <a:off x="130048" y="558592"/>
          <a:ext cx="2373619" cy="1237053"/>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cs-CZ" sz="800" b="1" kern="1200"/>
            <a:t>8. The agreements signed </a:t>
          </a:r>
          <a:br>
            <a:rPr lang="cs-CZ" sz="800" b="1" kern="1200"/>
          </a:br>
          <a:r>
            <a:rPr lang="cs-CZ" sz="800" b="1" kern="1200"/>
            <a:t>by the Rector of the UHK forwarded to the legal department, registration at OSKT, transfer </a:t>
          </a:r>
          <a:br>
            <a:rPr lang="cs-CZ" sz="800" b="1" kern="1200"/>
          </a:br>
          <a:r>
            <a:rPr lang="cs-CZ" sz="800" b="1" kern="1200"/>
            <a:t>to the originators or partners. </a:t>
          </a:r>
        </a:p>
      </dsp:txBody>
      <dsp:txXfrm>
        <a:off x="477656" y="739754"/>
        <a:ext cx="1678403" cy="87472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a:extLst>
              <a:ext uri="{FF2B5EF4-FFF2-40B4-BE49-F238E27FC236}">
                <a16:creationId xmlns:a16="http://schemas.microsoft.com/office/drawing/2014/main" id="{AFEE7483-84FB-421B-9314-42E31D5BBEE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objekt pre dátum 2">
            <a:extLst>
              <a:ext uri="{FF2B5EF4-FFF2-40B4-BE49-F238E27FC236}">
                <a16:creationId xmlns:a16="http://schemas.microsoft.com/office/drawing/2014/main" id="{7B6B661F-310D-4D58-A3D6-2295BB68343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36D227-05C7-4EA5-903B-DF8B24DA1FB8}" type="datetimeFigureOut">
              <a:rPr lang="en-GB" smtClean="0"/>
              <a:t>10/02/2023</a:t>
            </a:fld>
            <a:endParaRPr lang="en-GB"/>
          </a:p>
        </p:txBody>
      </p:sp>
      <p:sp>
        <p:nvSpPr>
          <p:cNvPr id="4" name="Zástupný objekt pre pätu 3">
            <a:extLst>
              <a:ext uri="{FF2B5EF4-FFF2-40B4-BE49-F238E27FC236}">
                <a16:creationId xmlns:a16="http://schemas.microsoft.com/office/drawing/2014/main" id="{12BF6324-E581-4156-A96E-278C3B2252D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Zástupný objekt pre číslo snímky 4">
            <a:extLst>
              <a:ext uri="{FF2B5EF4-FFF2-40B4-BE49-F238E27FC236}">
                <a16:creationId xmlns:a16="http://schemas.microsoft.com/office/drawing/2014/main" id="{E0C15B27-E84E-46BC-A0ED-29DF1263328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2468221-D902-4AF3-9F0E-CF17882A4F6D}" type="slidenum">
              <a:rPr lang="en-GB" smtClean="0"/>
              <a:t>‹#›</a:t>
            </a:fld>
            <a:endParaRPr lang="en-GB"/>
          </a:p>
        </p:txBody>
      </p:sp>
    </p:spTree>
    <p:extLst>
      <p:ext uri="{BB962C8B-B14F-4D97-AF65-F5344CB8AC3E}">
        <p14:creationId xmlns:p14="http://schemas.microsoft.com/office/powerpoint/2010/main" val="2523707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58DF56-4D61-4CCB-8FE5-FFD312BFDF81}" type="datetimeFigureOut">
              <a:rPr lang="en-GB" smtClean="0"/>
              <a:t>10/02/2023</a:t>
            </a:fld>
            <a:endParaRPr lang="en-GB"/>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20CC21-E99F-410F-A2AF-3D4FEB9219D1}" type="slidenum">
              <a:rPr lang="en-GB" smtClean="0"/>
              <a:t>‹#›</a:t>
            </a:fld>
            <a:endParaRPr lang="en-GB"/>
          </a:p>
        </p:txBody>
      </p:sp>
    </p:spTree>
    <p:extLst>
      <p:ext uri="{BB962C8B-B14F-4D97-AF65-F5344CB8AC3E}">
        <p14:creationId xmlns:p14="http://schemas.microsoft.com/office/powerpoint/2010/main" val="2205622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á snímka">
    <p:spTree>
      <p:nvGrpSpPr>
        <p:cNvPr id="1" name=""/>
        <p:cNvGrpSpPr/>
        <p:nvPr/>
      </p:nvGrpSpPr>
      <p:grpSpPr>
        <a:xfrm>
          <a:off x="0" y="0"/>
          <a:ext cx="0" cy="0"/>
          <a:chOff x="0" y="0"/>
          <a:chExt cx="0" cy="0"/>
        </a:xfrm>
      </p:grpSpPr>
      <p:sp>
        <p:nvSpPr>
          <p:cNvPr id="3" name="Podnadpis 2">
            <a:extLst>
              <a:ext uri="{FF2B5EF4-FFF2-40B4-BE49-F238E27FC236}">
                <a16:creationId xmlns:a16="http://schemas.microsoft.com/office/drawing/2014/main" id="{86F5A35D-1386-4029-8A50-2D1BB1F904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GB"/>
          </a:p>
        </p:txBody>
      </p:sp>
      <p:pic>
        <p:nvPicPr>
          <p:cNvPr id="11" name="Obrázok 10">
            <a:extLst>
              <a:ext uri="{FF2B5EF4-FFF2-40B4-BE49-F238E27FC236}">
                <a16:creationId xmlns:a16="http://schemas.microsoft.com/office/drawing/2014/main" id="{1243DB1C-A5A8-4936-B228-9736DBB2E69D}"/>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2" name="Obrázek 5">
            <a:extLst>
              <a:ext uri="{FF2B5EF4-FFF2-40B4-BE49-F238E27FC236}">
                <a16:creationId xmlns:a16="http://schemas.microsoft.com/office/drawing/2014/main" id="{23A5FFE1-36A3-4D17-9763-A4C199ED4EF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3" name="Obrázek 6">
            <a:extLst>
              <a:ext uri="{FF2B5EF4-FFF2-40B4-BE49-F238E27FC236}">
                <a16:creationId xmlns:a16="http://schemas.microsoft.com/office/drawing/2014/main" id="{FF736342-088C-49FC-8BF7-F4DA6260158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pic>
        <p:nvPicPr>
          <p:cNvPr id="14" name="Obrázek 6">
            <a:extLst>
              <a:ext uri="{FF2B5EF4-FFF2-40B4-BE49-F238E27FC236}">
                <a16:creationId xmlns:a16="http://schemas.microsoft.com/office/drawing/2014/main" id="{FBE19E1E-E90D-44EE-B2FE-2FE5491B37DE}"/>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r="26418"/>
          <a:stretch/>
        </p:blipFill>
        <p:spPr bwMode="auto">
          <a:xfrm>
            <a:off x="7805384" y="6019605"/>
            <a:ext cx="2589536" cy="781049"/>
          </a:xfrm>
          <a:prstGeom prst="rect">
            <a:avLst/>
          </a:prstGeom>
          <a:ln>
            <a:noFill/>
          </a:ln>
          <a:extLst>
            <a:ext uri="{53640926-AAD7-44D8-BBD7-CCE9431645EC}">
              <a14:shadowObscured xmlns:a14="http://schemas.microsoft.com/office/drawing/2010/main"/>
            </a:ext>
          </a:extLst>
        </p:spPr>
      </p:pic>
      <p:sp>
        <p:nvSpPr>
          <p:cNvPr id="15" name="Nadpis 14">
            <a:extLst>
              <a:ext uri="{FF2B5EF4-FFF2-40B4-BE49-F238E27FC236}">
                <a16:creationId xmlns:a16="http://schemas.microsoft.com/office/drawing/2014/main" id="{AEA09ADA-02FA-447C-824A-79B4D339DBFA}"/>
              </a:ext>
            </a:extLst>
          </p:cNvPr>
          <p:cNvSpPr>
            <a:spLocks noGrp="1"/>
          </p:cNvSpPr>
          <p:nvPr>
            <p:ph type="title"/>
          </p:nvPr>
        </p:nvSpPr>
        <p:spPr/>
        <p:txBody>
          <a:bodyPr/>
          <a:lstStyle/>
          <a:p>
            <a:r>
              <a:rPr lang="sk-SK"/>
              <a:t>Kliknutím upravte štýl predlohy nadpisu</a:t>
            </a:r>
            <a:endParaRPr lang="en-GB"/>
          </a:p>
        </p:txBody>
      </p:sp>
      <p:sp>
        <p:nvSpPr>
          <p:cNvPr id="20" name="Zástupný objekt pre pätu 19">
            <a:extLst>
              <a:ext uri="{FF2B5EF4-FFF2-40B4-BE49-F238E27FC236}">
                <a16:creationId xmlns:a16="http://schemas.microsoft.com/office/drawing/2014/main" id="{74EDE4EB-E943-4AD0-9181-5E1B14F16C1B}"/>
              </a:ext>
            </a:extLst>
          </p:cNvPr>
          <p:cNvSpPr>
            <a:spLocks noGrp="1"/>
          </p:cNvSpPr>
          <p:nvPr>
            <p:ph type="ftr" sz="quarter" idx="11"/>
          </p:nvPr>
        </p:nvSpPr>
        <p:spPr>
          <a:xfrm>
            <a:off x="4038600" y="6230129"/>
            <a:ext cx="3493704" cy="360000"/>
          </a:xfrm>
        </p:spPr>
        <p:txBody>
          <a:bodyPr/>
          <a:lstStyle>
            <a:lvl1pPr>
              <a:defRPr sz="1000"/>
            </a:lvl1pPr>
          </a:lstStyle>
          <a:p>
            <a:r>
              <a:rPr lang="en-US" dirty="0"/>
              <a:t>Project </a:t>
            </a:r>
            <a:r>
              <a:rPr lang="en-US" b="1" dirty="0"/>
              <a:t>Technology Transfer Together</a:t>
            </a:r>
            <a:r>
              <a:rPr lang="en-US" dirty="0"/>
              <a:t> / </a:t>
            </a:r>
            <a:r>
              <a:rPr lang="en-US" b="1" dirty="0" err="1"/>
              <a:t>TEchTransfer</a:t>
            </a:r>
            <a:endParaRPr lang="en-US" b="1" dirty="0"/>
          </a:p>
          <a:p>
            <a:r>
              <a:rPr lang="en-US" dirty="0"/>
              <a:t>Number of the project: 2020-1-CZ01-KA203-078313 </a:t>
            </a:r>
          </a:p>
        </p:txBody>
      </p:sp>
      <p:sp>
        <p:nvSpPr>
          <p:cNvPr id="21" name="Zástupný objekt pre číslo snímky 20">
            <a:extLst>
              <a:ext uri="{FF2B5EF4-FFF2-40B4-BE49-F238E27FC236}">
                <a16:creationId xmlns:a16="http://schemas.microsoft.com/office/drawing/2014/main" id="{00FF5445-D8EB-4229-9B0F-F0A6DF5D5105}"/>
              </a:ext>
            </a:extLst>
          </p:cNvPr>
          <p:cNvSpPr>
            <a:spLocks noGrp="1"/>
          </p:cNvSpPr>
          <p:nvPr>
            <p:ph type="sldNum" sz="quarter" idx="12"/>
          </p:nvPr>
        </p:nvSpPr>
        <p:spPr>
          <a:xfrm>
            <a:off x="10668000" y="6227567"/>
            <a:ext cx="685800" cy="365125"/>
          </a:xfrm>
        </p:spPr>
        <p:txBody>
          <a:bodyPr/>
          <a:lstStyle/>
          <a:p>
            <a:fld id="{C213BE44-23F7-409A-914C-CE52402F955C}" type="slidenum">
              <a:rPr lang="en-GB" smtClean="0"/>
              <a:t>‹#›</a:t>
            </a:fld>
            <a:endParaRPr lang="en-GB"/>
          </a:p>
        </p:txBody>
      </p:sp>
    </p:spTree>
    <p:extLst>
      <p:ext uri="{BB962C8B-B14F-4D97-AF65-F5344CB8AC3E}">
        <p14:creationId xmlns:p14="http://schemas.microsoft.com/office/powerpoint/2010/main" val="3345120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D015B0-85A0-4D32-BE9B-947C2212FF80}"/>
              </a:ext>
            </a:extLst>
          </p:cNvPr>
          <p:cNvSpPr>
            <a:spLocks noGrp="1"/>
          </p:cNvSpPr>
          <p:nvPr>
            <p:ph type="title"/>
          </p:nvPr>
        </p:nvSpPr>
        <p:spPr/>
        <p:txBody>
          <a:bodyPr/>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3E6A6693-B1DA-4A93-900E-8FD09B616F59}"/>
              </a:ext>
            </a:extLst>
          </p:cNvPr>
          <p:cNvSpPr>
            <a:spLocks noGrp="1"/>
          </p:cNvSpPr>
          <p:nvPr>
            <p:ph type="body" orient="vert" idx="1"/>
          </p:nvPr>
        </p:nvSpPr>
        <p:spPr>
          <a:xfrm>
            <a:off x="838200" y="1825625"/>
            <a:ext cx="10515600" cy="4193979"/>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pätu 4">
            <a:extLst>
              <a:ext uri="{FF2B5EF4-FFF2-40B4-BE49-F238E27FC236}">
                <a16:creationId xmlns:a16="http://schemas.microsoft.com/office/drawing/2014/main" id="{33A5BE60-1698-4D69-8C54-76A55C68BFEF}"/>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6" name="Zástupný objekt pre číslo snímky 5">
            <a:extLst>
              <a:ext uri="{FF2B5EF4-FFF2-40B4-BE49-F238E27FC236}">
                <a16:creationId xmlns:a16="http://schemas.microsoft.com/office/drawing/2014/main" id="{B4ED68FB-DABA-4BD3-8F36-65EB70BA4EDB}"/>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7" name="Obrázok 6">
            <a:extLst>
              <a:ext uri="{FF2B5EF4-FFF2-40B4-BE49-F238E27FC236}">
                <a16:creationId xmlns:a16="http://schemas.microsoft.com/office/drawing/2014/main" id="{C7C0632C-1729-455A-A23B-949767727164}"/>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8" name="Obrázek 5">
            <a:extLst>
              <a:ext uri="{FF2B5EF4-FFF2-40B4-BE49-F238E27FC236}">
                <a16:creationId xmlns:a16="http://schemas.microsoft.com/office/drawing/2014/main" id="{023742FF-6D2A-49EC-853E-623B7431AA1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9" name="Obrázek 6">
            <a:extLst>
              <a:ext uri="{FF2B5EF4-FFF2-40B4-BE49-F238E27FC236}">
                <a16:creationId xmlns:a16="http://schemas.microsoft.com/office/drawing/2014/main" id="{EF6B872A-BC8D-4CFF-B470-DB3466ED763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100177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2F1D7DF1-449A-457F-A666-FE28095B0D0B}"/>
              </a:ext>
            </a:extLst>
          </p:cNvPr>
          <p:cNvSpPr>
            <a:spLocks noGrp="1"/>
          </p:cNvSpPr>
          <p:nvPr>
            <p:ph type="title" orient="vert"/>
          </p:nvPr>
        </p:nvSpPr>
        <p:spPr>
          <a:xfrm>
            <a:off x="8724900" y="365125"/>
            <a:ext cx="2628900" cy="5654479"/>
          </a:xfrm>
        </p:spPr>
        <p:txBody>
          <a:bodyPr vert="eaVert"/>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8C2043A0-EBC7-4B65-80FF-08FCF0179F99}"/>
              </a:ext>
            </a:extLst>
          </p:cNvPr>
          <p:cNvSpPr>
            <a:spLocks noGrp="1"/>
          </p:cNvSpPr>
          <p:nvPr>
            <p:ph type="body" orient="vert" idx="1"/>
          </p:nvPr>
        </p:nvSpPr>
        <p:spPr>
          <a:xfrm>
            <a:off x="838200" y="365125"/>
            <a:ext cx="7734300" cy="5654479"/>
          </a:xfrm>
        </p:spPr>
        <p:txBody>
          <a:bodyPr vert="eaVert"/>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endParaRPr lang="en-GB" dirty="0"/>
          </a:p>
        </p:txBody>
      </p:sp>
      <p:sp>
        <p:nvSpPr>
          <p:cNvPr id="5" name="Zástupný objekt pre pätu 4">
            <a:extLst>
              <a:ext uri="{FF2B5EF4-FFF2-40B4-BE49-F238E27FC236}">
                <a16:creationId xmlns:a16="http://schemas.microsoft.com/office/drawing/2014/main" id="{498ACFA8-E046-4714-BFA3-60F660AF4D50}"/>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6" name="Zástupný objekt pre číslo snímky 5">
            <a:extLst>
              <a:ext uri="{FF2B5EF4-FFF2-40B4-BE49-F238E27FC236}">
                <a16:creationId xmlns:a16="http://schemas.microsoft.com/office/drawing/2014/main" id="{3C23EA9B-FFBE-4344-B55A-9D047D694492}"/>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10" name="Obrázok 9">
            <a:extLst>
              <a:ext uri="{FF2B5EF4-FFF2-40B4-BE49-F238E27FC236}">
                <a16:creationId xmlns:a16="http://schemas.microsoft.com/office/drawing/2014/main" id="{E89EA741-2CB2-4A95-BF5F-D31A97339196}"/>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1" name="Obrázek 5">
            <a:extLst>
              <a:ext uri="{FF2B5EF4-FFF2-40B4-BE49-F238E27FC236}">
                <a16:creationId xmlns:a16="http://schemas.microsoft.com/office/drawing/2014/main" id="{22F0976F-89E1-498E-8A21-BBB2EB66F24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2" name="Obrázek 6">
            <a:extLst>
              <a:ext uri="{FF2B5EF4-FFF2-40B4-BE49-F238E27FC236}">
                <a16:creationId xmlns:a16="http://schemas.microsoft.com/office/drawing/2014/main" id="{C8209AE6-6050-49F5-B439-1E8289F417C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3773558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AACAB3-ED74-4BDC-934A-D60C4B89E8DC}"/>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EA83C9D3-FF8E-4767-9FE3-1EF48E5B1190}"/>
              </a:ext>
            </a:extLst>
          </p:cNvPr>
          <p:cNvSpPr>
            <a:spLocks noGrp="1"/>
          </p:cNvSpPr>
          <p:nvPr>
            <p:ph idx="1"/>
          </p:nvPr>
        </p:nvSpPr>
        <p:spPr>
          <a:xfrm>
            <a:off x="838200" y="1825625"/>
            <a:ext cx="10515600" cy="407020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číslo snímky 5">
            <a:extLst>
              <a:ext uri="{FF2B5EF4-FFF2-40B4-BE49-F238E27FC236}">
                <a16:creationId xmlns:a16="http://schemas.microsoft.com/office/drawing/2014/main" id="{AA039853-4244-4094-BB07-C63C214BD271}"/>
              </a:ext>
            </a:extLst>
          </p:cNvPr>
          <p:cNvSpPr>
            <a:spLocks noGrp="1"/>
          </p:cNvSpPr>
          <p:nvPr>
            <p:ph type="sldNum" sz="quarter" idx="12"/>
          </p:nvPr>
        </p:nvSpPr>
        <p:spPr>
          <a:xfrm>
            <a:off x="10543910" y="6227567"/>
            <a:ext cx="809890" cy="365125"/>
          </a:xfrm>
        </p:spPr>
        <p:txBody>
          <a:bodyPr/>
          <a:lstStyle/>
          <a:p>
            <a:fld id="{C213BE44-23F7-409A-914C-CE52402F955C}" type="slidenum">
              <a:rPr lang="en-GB" smtClean="0"/>
              <a:t>‹#›</a:t>
            </a:fld>
            <a:endParaRPr lang="en-GB"/>
          </a:p>
        </p:txBody>
      </p:sp>
      <p:sp>
        <p:nvSpPr>
          <p:cNvPr id="11" name="Zástupný objekt pre pätu 4">
            <a:extLst>
              <a:ext uri="{FF2B5EF4-FFF2-40B4-BE49-F238E27FC236}">
                <a16:creationId xmlns:a16="http://schemas.microsoft.com/office/drawing/2014/main" id="{2A461A6D-C4AF-4C62-882D-F39CB681FF82}"/>
              </a:ext>
            </a:extLst>
          </p:cNvPr>
          <p:cNvSpPr>
            <a:spLocks noGrp="1"/>
          </p:cNvSpPr>
          <p:nvPr>
            <p:ph type="ftr" sz="quarter" idx="11"/>
          </p:nvPr>
        </p:nvSpPr>
        <p:spPr>
          <a:xfrm>
            <a:off x="4038600" y="6230129"/>
            <a:ext cx="3495600" cy="360000"/>
          </a:xfrm>
        </p:spPr>
        <p:txBody>
          <a:bodyPr/>
          <a:lstStyle>
            <a:lvl1pPr>
              <a:defRPr sz="1000"/>
            </a:lvl1pPr>
          </a:lstStyle>
          <a:p>
            <a:r>
              <a:rPr lang="en-GB" noProof="0" dirty="0"/>
              <a:t>Project </a:t>
            </a:r>
            <a:r>
              <a:rPr lang="en-GB" b="1" noProof="0" dirty="0"/>
              <a:t>Technology Transfer Together</a:t>
            </a:r>
            <a:r>
              <a:rPr lang="en-GB" noProof="0" dirty="0"/>
              <a:t> / </a:t>
            </a:r>
            <a:r>
              <a:rPr lang="en-GB" b="1" noProof="0" dirty="0" err="1"/>
              <a:t>TEchTransfer</a:t>
            </a:r>
            <a:endParaRPr lang="en-GB" b="1" noProof="0" dirty="0"/>
          </a:p>
          <a:p>
            <a:r>
              <a:rPr lang="en-GB" noProof="0" dirty="0"/>
              <a:t>Number of the project: 2020-1-CZ01-KA203-078313 </a:t>
            </a:r>
          </a:p>
        </p:txBody>
      </p:sp>
      <p:pic>
        <p:nvPicPr>
          <p:cNvPr id="13" name="Obrázok 12">
            <a:extLst>
              <a:ext uri="{FF2B5EF4-FFF2-40B4-BE49-F238E27FC236}">
                <a16:creationId xmlns:a16="http://schemas.microsoft.com/office/drawing/2014/main" id="{64949D80-EA93-40B1-B802-C63EFA92C7D9}"/>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4" name="Obrázek 5">
            <a:extLst>
              <a:ext uri="{FF2B5EF4-FFF2-40B4-BE49-F238E27FC236}">
                <a16:creationId xmlns:a16="http://schemas.microsoft.com/office/drawing/2014/main" id="{280F5A5C-2758-44A3-8073-7704439B64C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5" name="Obrázek 6">
            <a:extLst>
              <a:ext uri="{FF2B5EF4-FFF2-40B4-BE49-F238E27FC236}">
                <a16:creationId xmlns:a16="http://schemas.microsoft.com/office/drawing/2014/main" id="{39E6AD78-D3F9-4761-8361-71D7DCE6217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pic>
        <p:nvPicPr>
          <p:cNvPr id="16" name="Obrázek 6">
            <a:extLst>
              <a:ext uri="{FF2B5EF4-FFF2-40B4-BE49-F238E27FC236}">
                <a16:creationId xmlns:a16="http://schemas.microsoft.com/office/drawing/2014/main" id="{3C9B64C1-06E9-4A5C-BF95-6A15EB8107CD}"/>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r="26418"/>
          <a:stretch/>
        </p:blipFill>
        <p:spPr bwMode="auto">
          <a:xfrm>
            <a:off x="7805384" y="6019605"/>
            <a:ext cx="2589536" cy="7810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7913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8209BB-3A09-4D06-BF07-B8EB15F37AEE}"/>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5CC06F3B-269C-4E97-9542-E8290420EDD3}"/>
              </a:ext>
            </a:extLst>
          </p:cNvPr>
          <p:cNvSpPr>
            <a:spLocks noGrp="1"/>
          </p:cNvSpPr>
          <p:nvPr>
            <p:ph type="body" idx="1"/>
          </p:nvPr>
        </p:nvSpPr>
        <p:spPr>
          <a:xfrm>
            <a:off x="831850" y="4589463"/>
            <a:ext cx="10515600" cy="143014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5" name="Zástupný objekt pre pätu 4">
            <a:extLst>
              <a:ext uri="{FF2B5EF4-FFF2-40B4-BE49-F238E27FC236}">
                <a16:creationId xmlns:a16="http://schemas.microsoft.com/office/drawing/2014/main" id="{E512CB1B-1E5A-4796-8497-968DE07BB4EC}"/>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6" name="Zástupný objekt pre číslo snímky 5">
            <a:extLst>
              <a:ext uri="{FF2B5EF4-FFF2-40B4-BE49-F238E27FC236}">
                <a16:creationId xmlns:a16="http://schemas.microsoft.com/office/drawing/2014/main" id="{D10648EF-7D83-4D40-9647-4722EA55388B}"/>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7" name="Obrázok 6">
            <a:extLst>
              <a:ext uri="{FF2B5EF4-FFF2-40B4-BE49-F238E27FC236}">
                <a16:creationId xmlns:a16="http://schemas.microsoft.com/office/drawing/2014/main" id="{BF0EC7F9-CCDB-4F58-AF3D-565E82827B89}"/>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8" name="Obrázek 5">
            <a:extLst>
              <a:ext uri="{FF2B5EF4-FFF2-40B4-BE49-F238E27FC236}">
                <a16:creationId xmlns:a16="http://schemas.microsoft.com/office/drawing/2014/main" id="{D241FA61-CC4F-4DD5-B9F9-43483CC00E3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9" name="Obrázek 6">
            <a:extLst>
              <a:ext uri="{FF2B5EF4-FFF2-40B4-BE49-F238E27FC236}">
                <a16:creationId xmlns:a16="http://schemas.microsoft.com/office/drawing/2014/main" id="{A76B82DA-9747-4C92-BD2F-B2148FE0A05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422914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E5A6BA-CF9E-4FC0-937C-F1F13A90AFD4}"/>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2689E6B0-1D06-4A51-BF69-B9D76537DB12}"/>
              </a:ext>
            </a:extLst>
          </p:cNvPr>
          <p:cNvSpPr>
            <a:spLocks noGrp="1"/>
          </p:cNvSpPr>
          <p:nvPr>
            <p:ph sz="half" idx="1"/>
          </p:nvPr>
        </p:nvSpPr>
        <p:spPr>
          <a:xfrm>
            <a:off x="838200" y="1825625"/>
            <a:ext cx="5181600" cy="40565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obsah 3">
            <a:extLst>
              <a:ext uri="{FF2B5EF4-FFF2-40B4-BE49-F238E27FC236}">
                <a16:creationId xmlns:a16="http://schemas.microsoft.com/office/drawing/2014/main" id="{79A9DA0C-2D1A-43AC-A2BF-8CD5780BB772}"/>
              </a:ext>
            </a:extLst>
          </p:cNvPr>
          <p:cNvSpPr>
            <a:spLocks noGrp="1"/>
          </p:cNvSpPr>
          <p:nvPr>
            <p:ph sz="half" idx="2"/>
          </p:nvPr>
        </p:nvSpPr>
        <p:spPr>
          <a:xfrm>
            <a:off x="6172200" y="1825625"/>
            <a:ext cx="5181600" cy="40565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pätu 5">
            <a:extLst>
              <a:ext uri="{FF2B5EF4-FFF2-40B4-BE49-F238E27FC236}">
                <a16:creationId xmlns:a16="http://schemas.microsoft.com/office/drawing/2014/main" id="{DEE1C32E-7222-4413-B635-A91F0CBB6CE4}"/>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7" name="Zástupný objekt pre číslo snímky 6">
            <a:extLst>
              <a:ext uri="{FF2B5EF4-FFF2-40B4-BE49-F238E27FC236}">
                <a16:creationId xmlns:a16="http://schemas.microsoft.com/office/drawing/2014/main" id="{0FEF5623-3F89-46C3-A4B3-B174C799AF32}"/>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8" name="Obrázok 7">
            <a:extLst>
              <a:ext uri="{FF2B5EF4-FFF2-40B4-BE49-F238E27FC236}">
                <a16:creationId xmlns:a16="http://schemas.microsoft.com/office/drawing/2014/main" id="{A205A38A-DF6E-4076-BA65-DD811E13A095}"/>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9" name="Obrázek 5">
            <a:extLst>
              <a:ext uri="{FF2B5EF4-FFF2-40B4-BE49-F238E27FC236}">
                <a16:creationId xmlns:a16="http://schemas.microsoft.com/office/drawing/2014/main" id="{B93A60CB-37A8-44C2-A131-73FF47228B1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0" name="Obrázek 6">
            <a:extLst>
              <a:ext uri="{FF2B5EF4-FFF2-40B4-BE49-F238E27FC236}">
                <a16:creationId xmlns:a16="http://schemas.microsoft.com/office/drawing/2014/main" id="{6311E4AE-544C-4308-9CE7-6361E69DED7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381364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36914B-2C62-488B-A944-4E9B7B8E3060}"/>
              </a:ext>
            </a:extLst>
          </p:cNvPr>
          <p:cNvSpPr>
            <a:spLocks noGrp="1"/>
          </p:cNvSpPr>
          <p:nvPr>
            <p:ph type="title"/>
          </p:nvPr>
        </p:nvSpPr>
        <p:spPr>
          <a:xfrm>
            <a:off x="839788" y="365125"/>
            <a:ext cx="10515600" cy="1325563"/>
          </a:xfrm>
        </p:spPr>
        <p:txBody>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99B97990-C6C5-4E14-A4B8-5FCE44C14D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1D0FF20A-4CE7-4774-800E-84E4956940AF}"/>
              </a:ext>
            </a:extLst>
          </p:cNvPr>
          <p:cNvSpPr>
            <a:spLocks noGrp="1"/>
          </p:cNvSpPr>
          <p:nvPr>
            <p:ph sz="half" idx="2"/>
          </p:nvPr>
        </p:nvSpPr>
        <p:spPr>
          <a:xfrm>
            <a:off x="839788" y="2505075"/>
            <a:ext cx="5157787" cy="3514529"/>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text 4">
            <a:extLst>
              <a:ext uri="{FF2B5EF4-FFF2-40B4-BE49-F238E27FC236}">
                <a16:creationId xmlns:a16="http://schemas.microsoft.com/office/drawing/2014/main" id="{2C7A4026-B10F-49CE-91B3-938D873D4B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55D75405-A78C-45B5-8EC0-A309DE7ACDB1}"/>
              </a:ext>
            </a:extLst>
          </p:cNvPr>
          <p:cNvSpPr>
            <a:spLocks noGrp="1"/>
          </p:cNvSpPr>
          <p:nvPr>
            <p:ph sz="quarter" idx="4"/>
          </p:nvPr>
        </p:nvSpPr>
        <p:spPr>
          <a:xfrm>
            <a:off x="6172200" y="2505075"/>
            <a:ext cx="5183188" cy="3514529"/>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8" name="Zástupný objekt pre pätu 7">
            <a:extLst>
              <a:ext uri="{FF2B5EF4-FFF2-40B4-BE49-F238E27FC236}">
                <a16:creationId xmlns:a16="http://schemas.microsoft.com/office/drawing/2014/main" id="{6B70E621-6A58-4EFB-A3AB-73E4A6A26574}"/>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9" name="Zástupný objekt pre číslo snímky 8">
            <a:extLst>
              <a:ext uri="{FF2B5EF4-FFF2-40B4-BE49-F238E27FC236}">
                <a16:creationId xmlns:a16="http://schemas.microsoft.com/office/drawing/2014/main" id="{1BEC1F67-90D7-435D-8FC0-BC7014163707}"/>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10" name="Obrázok 9">
            <a:extLst>
              <a:ext uri="{FF2B5EF4-FFF2-40B4-BE49-F238E27FC236}">
                <a16:creationId xmlns:a16="http://schemas.microsoft.com/office/drawing/2014/main" id="{3A7F14A1-E452-469D-96DF-1E21A644CEB7}"/>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1" name="Obrázek 5">
            <a:extLst>
              <a:ext uri="{FF2B5EF4-FFF2-40B4-BE49-F238E27FC236}">
                <a16:creationId xmlns:a16="http://schemas.microsoft.com/office/drawing/2014/main" id="{26CFB5AE-9368-48BF-89D0-B3F44F883FE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2" name="Obrázek 6">
            <a:extLst>
              <a:ext uri="{FF2B5EF4-FFF2-40B4-BE49-F238E27FC236}">
                <a16:creationId xmlns:a16="http://schemas.microsoft.com/office/drawing/2014/main" id="{76CB966C-0054-4E98-AB6F-3BC5B0F2DF4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2380640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D0006A-D8E3-4C02-A734-24D73A443AAE}"/>
              </a:ext>
            </a:extLst>
          </p:cNvPr>
          <p:cNvSpPr>
            <a:spLocks noGrp="1"/>
          </p:cNvSpPr>
          <p:nvPr>
            <p:ph type="title"/>
          </p:nvPr>
        </p:nvSpPr>
        <p:spPr/>
        <p:txBody>
          <a:bodyPr/>
          <a:lstStyle/>
          <a:p>
            <a:r>
              <a:rPr lang="sk-SK"/>
              <a:t>Kliknutím upravte štýl predlohy nadpisu</a:t>
            </a:r>
            <a:endParaRPr lang="en-GB"/>
          </a:p>
        </p:txBody>
      </p:sp>
      <p:sp>
        <p:nvSpPr>
          <p:cNvPr id="4" name="Zástupný objekt pre pätu 3">
            <a:extLst>
              <a:ext uri="{FF2B5EF4-FFF2-40B4-BE49-F238E27FC236}">
                <a16:creationId xmlns:a16="http://schemas.microsoft.com/office/drawing/2014/main" id="{385F6A67-3BC5-409A-9E75-CAE278D6F1AF}"/>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5" name="Zástupný objekt pre číslo snímky 4">
            <a:extLst>
              <a:ext uri="{FF2B5EF4-FFF2-40B4-BE49-F238E27FC236}">
                <a16:creationId xmlns:a16="http://schemas.microsoft.com/office/drawing/2014/main" id="{2A50EFE5-19B0-44E7-81C5-510C279D151E}"/>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6" name="Obrázok 5">
            <a:extLst>
              <a:ext uri="{FF2B5EF4-FFF2-40B4-BE49-F238E27FC236}">
                <a16:creationId xmlns:a16="http://schemas.microsoft.com/office/drawing/2014/main" id="{524F590C-8F25-4531-81C5-5E0D92EB5087}"/>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7" name="Obrázek 5">
            <a:extLst>
              <a:ext uri="{FF2B5EF4-FFF2-40B4-BE49-F238E27FC236}">
                <a16:creationId xmlns:a16="http://schemas.microsoft.com/office/drawing/2014/main" id="{D1CEEA1E-F762-4D9A-8964-0239456842E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8" name="Obrázek 6">
            <a:extLst>
              <a:ext uri="{FF2B5EF4-FFF2-40B4-BE49-F238E27FC236}">
                <a16:creationId xmlns:a16="http://schemas.microsoft.com/office/drawing/2014/main" id="{920EA253-3893-4F35-BD26-54B16ABE54B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70041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3" name="Zástupný objekt pre pätu 2">
            <a:extLst>
              <a:ext uri="{FF2B5EF4-FFF2-40B4-BE49-F238E27FC236}">
                <a16:creationId xmlns:a16="http://schemas.microsoft.com/office/drawing/2014/main" id="{D53B9C06-8F0F-41FE-8E69-CDCA5D27FF6D}"/>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4" name="Zástupný objekt pre číslo snímky 3">
            <a:extLst>
              <a:ext uri="{FF2B5EF4-FFF2-40B4-BE49-F238E27FC236}">
                <a16:creationId xmlns:a16="http://schemas.microsoft.com/office/drawing/2014/main" id="{D4E8E8D4-3637-4978-BD8C-2164A2B3B08C}"/>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5" name="Obrázok 4">
            <a:extLst>
              <a:ext uri="{FF2B5EF4-FFF2-40B4-BE49-F238E27FC236}">
                <a16:creationId xmlns:a16="http://schemas.microsoft.com/office/drawing/2014/main" id="{1367E9AD-FDA9-41A9-BF56-2405612545F7}"/>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6" name="Obrázek 5">
            <a:extLst>
              <a:ext uri="{FF2B5EF4-FFF2-40B4-BE49-F238E27FC236}">
                <a16:creationId xmlns:a16="http://schemas.microsoft.com/office/drawing/2014/main" id="{F5519656-C5F5-4B1D-865C-AED0D0B895A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7" name="Obrázek 6">
            <a:extLst>
              <a:ext uri="{FF2B5EF4-FFF2-40B4-BE49-F238E27FC236}">
                <a16:creationId xmlns:a16="http://schemas.microsoft.com/office/drawing/2014/main" id="{067F6C49-A356-4D8D-9997-01B3F924F2D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1054297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A7D293-9E51-439B-A77D-04D847232791}"/>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E7819517-2527-4530-81B4-1612CA4E393F}"/>
              </a:ext>
            </a:extLst>
          </p:cNvPr>
          <p:cNvSpPr>
            <a:spLocks noGrp="1"/>
          </p:cNvSpPr>
          <p:nvPr>
            <p:ph idx="1"/>
          </p:nvPr>
        </p:nvSpPr>
        <p:spPr>
          <a:xfrm>
            <a:off x="5183188" y="987425"/>
            <a:ext cx="6172200" cy="50321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text 3">
            <a:extLst>
              <a:ext uri="{FF2B5EF4-FFF2-40B4-BE49-F238E27FC236}">
                <a16:creationId xmlns:a16="http://schemas.microsoft.com/office/drawing/2014/main" id="{9AF1AA3E-0595-4068-AE2A-EF0782FF1DF8}"/>
              </a:ext>
            </a:extLst>
          </p:cNvPr>
          <p:cNvSpPr>
            <a:spLocks noGrp="1"/>
          </p:cNvSpPr>
          <p:nvPr>
            <p:ph type="body" sz="half" idx="2"/>
          </p:nvPr>
        </p:nvSpPr>
        <p:spPr>
          <a:xfrm>
            <a:off x="839788" y="2057399"/>
            <a:ext cx="3932237" cy="39355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6" name="Zástupný objekt pre pätu 5">
            <a:extLst>
              <a:ext uri="{FF2B5EF4-FFF2-40B4-BE49-F238E27FC236}">
                <a16:creationId xmlns:a16="http://schemas.microsoft.com/office/drawing/2014/main" id="{E0665AD6-2583-426A-A637-7734AF29E3EE}"/>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7" name="Zástupný objekt pre číslo snímky 6">
            <a:extLst>
              <a:ext uri="{FF2B5EF4-FFF2-40B4-BE49-F238E27FC236}">
                <a16:creationId xmlns:a16="http://schemas.microsoft.com/office/drawing/2014/main" id="{5D42A087-2C88-49B4-8146-74C77425D95A}"/>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8" name="Obrázok 7">
            <a:extLst>
              <a:ext uri="{FF2B5EF4-FFF2-40B4-BE49-F238E27FC236}">
                <a16:creationId xmlns:a16="http://schemas.microsoft.com/office/drawing/2014/main" id="{BE6DF94E-FFDE-418E-8770-5F020D02FF26}"/>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9" name="Obrázek 5">
            <a:extLst>
              <a:ext uri="{FF2B5EF4-FFF2-40B4-BE49-F238E27FC236}">
                <a16:creationId xmlns:a16="http://schemas.microsoft.com/office/drawing/2014/main" id="{EDE66B89-61ED-48EB-AE68-490B57844F8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0" name="Obrázek 6">
            <a:extLst>
              <a:ext uri="{FF2B5EF4-FFF2-40B4-BE49-F238E27FC236}">
                <a16:creationId xmlns:a16="http://schemas.microsoft.com/office/drawing/2014/main" id="{1A00E433-245E-4DAB-9BF4-F4FFDE6C85A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77725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2CF296-E959-4134-BA34-E111AFD5F273}"/>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rázok 2">
            <a:extLst>
              <a:ext uri="{FF2B5EF4-FFF2-40B4-BE49-F238E27FC236}">
                <a16:creationId xmlns:a16="http://schemas.microsoft.com/office/drawing/2014/main" id="{42BC7F60-F30A-4721-A8A1-36A39050284C}"/>
              </a:ext>
            </a:extLst>
          </p:cNvPr>
          <p:cNvSpPr>
            <a:spLocks noGrp="1"/>
          </p:cNvSpPr>
          <p:nvPr>
            <p:ph type="pic" idx="1"/>
          </p:nvPr>
        </p:nvSpPr>
        <p:spPr>
          <a:xfrm>
            <a:off x="5183188" y="987425"/>
            <a:ext cx="6172200" cy="503217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text 3">
            <a:extLst>
              <a:ext uri="{FF2B5EF4-FFF2-40B4-BE49-F238E27FC236}">
                <a16:creationId xmlns:a16="http://schemas.microsoft.com/office/drawing/2014/main" id="{74008FCF-8609-4F85-9A8A-E3A150F2ADE3}"/>
              </a:ext>
            </a:extLst>
          </p:cNvPr>
          <p:cNvSpPr>
            <a:spLocks noGrp="1"/>
          </p:cNvSpPr>
          <p:nvPr>
            <p:ph type="body" sz="half" idx="2"/>
          </p:nvPr>
        </p:nvSpPr>
        <p:spPr>
          <a:xfrm>
            <a:off x="839788" y="2057399"/>
            <a:ext cx="3932237" cy="39355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6" name="Zástupný objekt pre pätu 5">
            <a:extLst>
              <a:ext uri="{FF2B5EF4-FFF2-40B4-BE49-F238E27FC236}">
                <a16:creationId xmlns:a16="http://schemas.microsoft.com/office/drawing/2014/main" id="{FF0F30DA-B508-4D89-A012-39E602649B83}"/>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7" name="Zástupný objekt pre číslo snímky 6">
            <a:extLst>
              <a:ext uri="{FF2B5EF4-FFF2-40B4-BE49-F238E27FC236}">
                <a16:creationId xmlns:a16="http://schemas.microsoft.com/office/drawing/2014/main" id="{9500381E-95EB-44AE-A1D5-06B1B70E6CF8}"/>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8" name="Obrázok 7">
            <a:extLst>
              <a:ext uri="{FF2B5EF4-FFF2-40B4-BE49-F238E27FC236}">
                <a16:creationId xmlns:a16="http://schemas.microsoft.com/office/drawing/2014/main" id="{1BD6429A-BC65-4102-9602-70DA6E46988D}"/>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9" name="Obrázek 5">
            <a:extLst>
              <a:ext uri="{FF2B5EF4-FFF2-40B4-BE49-F238E27FC236}">
                <a16:creationId xmlns:a16="http://schemas.microsoft.com/office/drawing/2014/main" id="{38677D13-6967-4D20-847F-C07EEF2E1A8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0" name="Obrázek 6">
            <a:extLst>
              <a:ext uri="{FF2B5EF4-FFF2-40B4-BE49-F238E27FC236}">
                <a16:creationId xmlns:a16="http://schemas.microsoft.com/office/drawing/2014/main" id="{C7EC57FA-0C74-4317-B83E-E6CD9B370BC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2396718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4F42E722-E1FA-4B5E-94A5-69CC2D4933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BC5A588F-62B8-4C78-968D-92B77CBDF594}"/>
              </a:ext>
            </a:extLst>
          </p:cNvPr>
          <p:cNvSpPr>
            <a:spLocks noGrp="1"/>
          </p:cNvSpPr>
          <p:nvPr>
            <p:ph type="body" idx="1"/>
          </p:nvPr>
        </p:nvSpPr>
        <p:spPr>
          <a:xfrm>
            <a:off x="838200" y="1825625"/>
            <a:ext cx="10515600" cy="4193979"/>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pätu 4">
            <a:extLst>
              <a:ext uri="{FF2B5EF4-FFF2-40B4-BE49-F238E27FC236}">
                <a16:creationId xmlns:a16="http://schemas.microsoft.com/office/drawing/2014/main" id="{F00EA80D-88BD-48C0-96FB-62BCCF0BC875}"/>
              </a:ext>
            </a:extLst>
          </p:cNvPr>
          <p:cNvSpPr>
            <a:spLocks noGrp="1"/>
          </p:cNvSpPr>
          <p:nvPr>
            <p:ph type="ftr" sz="quarter" idx="3"/>
          </p:nvPr>
        </p:nvSpPr>
        <p:spPr>
          <a:xfrm>
            <a:off x="4038600" y="6227567"/>
            <a:ext cx="3495600" cy="365125"/>
          </a:xfrm>
          <a:prstGeom prst="rect">
            <a:avLst/>
          </a:prstGeom>
        </p:spPr>
        <p:txBody>
          <a:bodyPr vert="horz" lIns="91440" tIns="45720" rIns="91440" bIns="45720" rtlCol="0" anchor="ctr"/>
          <a:lstStyle>
            <a:lvl1pPr algn="ctr">
              <a:defRPr sz="1050">
                <a:solidFill>
                  <a:schemeClr val="tx1">
                    <a:tint val="75000"/>
                  </a:schemeClr>
                </a:solidFill>
              </a:defRPr>
            </a:lvl1pPr>
          </a:lstStyle>
          <a:p>
            <a:r>
              <a:rPr lang="en-US" dirty="0"/>
              <a:t>Project </a:t>
            </a:r>
            <a:r>
              <a:rPr lang="en-US" b="1" dirty="0"/>
              <a:t>Technology Transfer Together</a:t>
            </a:r>
            <a:r>
              <a:rPr lang="en-US" dirty="0"/>
              <a:t> / </a:t>
            </a:r>
            <a:r>
              <a:rPr lang="en-US" b="1" dirty="0" err="1"/>
              <a:t>TEchTransfer</a:t>
            </a:r>
            <a:endParaRPr lang="sk-SK" b="1" dirty="0"/>
          </a:p>
          <a:p>
            <a:r>
              <a:rPr lang="en-US" dirty="0"/>
              <a:t>Number of the project: 2020-1-CZ01-KA203-078313 </a:t>
            </a:r>
            <a:endParaRPr lang="en-GB" dirty="0"/>
          </a:p>
        </p:txBody>
      </p:sp>
      <p:sp>
        <p:nvSpPr>
          <p:cNvPr id="6" name="Zástupný objekt pre číslo snímky 5">
            <a:extLst>
              <a:ext uri="{FF2B5EF4-FFF2-40B4-BE49-F238E27FC236}">
                <a16:creationId xmlns:a16="http://schemas.microsoft.com/office/drawing/2014/main" id="{DE46B2F9-4678-4427-97EB-36EFE705B045}"/>
              </a:ext>
            </a:extLst>
          </p:cNvPr>
          <p:cNvSpPr>
            <a:spLocks noGrp="1"/>
          </p:cNvSpPr>
          <p:nvPr>
            <p:ph type="sldNum" sz="quarter" idx="4"/>
          </p:nvPr>
        </p:nvSpPr>
        <p:spPr>
          <a:xfrm>
            <a:off x="10666104" y="6227567"/>
            <a:ext cx="68769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3BE44-23F7-409A-914C-CE52402F955C}" type="slidenum">
              <a:rPr lang="en-GB" smtClean="0"/>
              <a:t>‹#›</a:t>
            </a:fld>
            <a:endParaRPr lang="en-GB"/>
          </a:p>
        </p:txBody>
      </p:sp>
      <p:pic>
        <p:nvPicPr>
          <p:cNvPr id="7" name="Obrázok 6">
            <a:extLst>
              <a:ext uri="{FF2B5EF4-FFF2-40B4-BE49-F238E27FC236}">
                <a16:creationId xmlns:a16="http://schemas.microsoft.com/office/drawing/2014/main" id="{A5F557A5-85EC-4D69-9AEB-4F99D45CF5BF}"/>
              </a:ext>
            </a:extLst>
          </p:cNvPr>
          <p:cNvPicPr>
            <a:picLocks noChangeAspect="1"/>
          </p:cNvPicPr>
          <p:nvPr userDrawn="1"/>
        </p:nvPicPr>
        <p:blipFill>
          <a:blip r:embed="rId13"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8" name="Obrázek 5">
            <a:extLst>
              <a:ext uri="{FF2B5EF4-FFF2-40B4-BE49-F238E27FC236}">
                <a16:creationId xmlns:a16="http://schemas.microsoft.com/office/drawing/2014/main" id="{04777B2D-6096-4C1C-8CAE-5AA5D198DA83}"/>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9" name="Obrázek 6">
            <a:extLst>
              <a:ext uri="{FF2B5EF4-FFF2-40B4-BE49-F238E27FC236}">
                <a16:creationId xmlns:a16="http://schemas.microsoft.com/office/drawing/2014/main" id="{E019EFB0-48B3-4124-BCF3-8E04666C12B8}"/>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pic>
        <p:nvPicPr>
          <p:cNvPr id="10" name="Obrázek 6">
            <a:extLst>
              <a:ext uri="{FF2B5EF4-FFF2-40B4-BE49-F238E27FC236}">
                <a16:creationId xmlns:a16="http://schemas.microsoft.com/office/drawing/2014/main" id="{C9540F86-6A2C-4C32-AEA2-22695AB74606}"/>
              </a:ext>
            </a:extLst>
          </p:cNvPr>
          <p:cNvPicPr>
            <a:picLocks noChangeAspect="1"/>
          </p:cNvPicPr>
          <p:nvPr userDrawn="1"/>
        </p:nvPicPr>
        <p:blipFill rotWithShape="1">
          <a:blip r:embed="rId16" cstate="print">
            <a:extLst>
              <a:ext uri="{28A0092B-C50C-407E-A947-70E740481C1C}">
                <a14:useLocalDpi xmlns:a14="http://schemas.microsoft.com/office/drawing/2010/main" val="0"/>
              </a:ext>
            </a:extLst>
          </a:blip>
          <a:srcRect r="26418"/>
          <a:stretch/>
        </p:blipFill>
        <p:spPr bwMode="auto">
          <a:xfrm>
            <a:off x="7805384" y="6019605"/>
            <a:ext cx="2589536" cy="7810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33255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E90342-24BD-4134-85FB-9000AE99BBC6}"/>
              </a:ext>
            </a:extLst>
          </p:cNvPr>
          <p:cNvSpPr>
            <a:spLocks noGrp="1"/>
          </p:cNvSpPr>
          <p:nvPr>
            <p:ph type="ctrTitle"/>
          </p:nvPr>
        </p:nvSpPr>
        <p:spPr>
          <a:xfrm>
            <a:off x="1524000" y="1122363"/>
            <a:ext cx="9144000" cy="2387600"/>
          </a:xfrm>
        </p:spPr>
        <p:txBody>
          <a:bodyPr/>
          <a:lstStyle/>
          <a:p>
            <a:pPr>
              <a:lnSpc>
                <a:spcPct val="100000"/>
              </a:lnSpc>
            </a:pPr>
            <a:r>
              <a:rPr lang="en-US" dirty="0"/>
              <a:t>M0</a:t>
            </a:r>
            <a:r>
              <a:rPr lang="cs-CZ" dirty="0"/>
              <a:t>9</a:t>
            </a:r>
            <a:br>
              <a:rPr lang="cs-CZ" dirty="0"/>
            </a:br>
            <a:r>
              <a:rPr lang="en-US" dirty="0"/>
              <a:t>Technology transfer process</a:t>
            </a:r>
            <a:br>
              <a:rPr lang="en-US" dirty="0">
                <a:cs typeface="Calibri Light"/>
              </a:rPr>
            </a:br>
            <a:r>
              <a:rPr lang="en-US" dirty="0"/>
              <a:t>at the University of Hradec Kralove</a:t>
            </a:r>
            <a:endParaRPr lang="en-GB" dirty="0">
              <a:cs typeface="Calibri Light" panose="020F0302020204030204"/>
            </a:endParaRPr>
          </a:p>
        </p:txBody>
      </p:sp>
      <p:sp>
        <p:nvSpPr>
          <p:cNvPr id="3" name="Podnadpis 2">
            <a:extLst>
              <a:ext uri="{FF2B5EF4-FFF2-40B4-BE49-F238E27FC236}">
                <a16:creationId xmlns:a16="http://schemas.microsoft.com/office/drawing/2014/main" id="{17ABB829-5FDB-473B-8D41-4E0E46D56177}"/>
              </a:ext>
            </a:extLst>
          </p:cNvPr>
          <p:cNvSpPr>
            <a:spLocks noGrp="1"/>
          </p:cNvSpPr>
          <p:nvPr>
            <p:ph type="subTitle" idx="1"/>
          </p:nvPr>
        </p:nvSpPr>
        <p:spPr/>
        <p:txBody>
          <a:bodyPr/>
          <a:lstStyle/>
          <a:p>
            <a:pPr algn="l"/>
            <a:r>
              <a:rPr lang="en-GB" dirty="0"/>
              <a:t>Trainer Presentation</a:t>
            </a:r>
          </a:p>
        </p:txBody>
      </p:sp>
      <p:sp>
        <p:nvSpPr>
          <p:cNvPr id="4" name="Zástupný objekt pre pätu 3">
            <a:extLst>
              <a:ext uri="{FF2B5EF4-FFF2-40B4-BE49-F238E27FC236}">
                <a16:creationId xmlns:a16="http://schemas.microsoft.com/office/drawing/2014/main" id="{6452EF97-D1D1-42D6-93BD-9D04A8752DEF}"/>
              </a:ext>
            </a:extLst>
          </p:cNvPr>
          <p:cNvSpPr>
            <a:spLocks noGrp="1"/>
          </p:cNvSpPr>
          <p:nvPr>
            <p:ph type="ftr" sz="quarter" idx="11"/>
          </p:nvPr>
        </p:nvSpPr>
        <p:spPr/>
        <p:txBody>
          <a:bodyPr/>
          <a:lstStyle/>
          <a:p>
            <a:r>
              <a:rPr lang="en-GB"/>
              <a:t>Project “Technology Transfer Together” / TEchTransfer</a:t>
            </a:r>
          </a:p>
          <a:p>
            <a:r>
              <a:rPr lang="en-GB"/>
              <a:t>Number of the project: 2020-1-CZ01-KA203-078313 </a:t>
            </a:r>
          </a:p>
        </p:txBody>
      </p:sp>
      <p:sp>
        <p:nvSpPr>
          <p:cNvPr id="5" name="Zástupný objekt pre číslo snímky 4">
            <a:extLst>
              <a:ext uri="{FF2B5EF4-FFF2-40B4-BE49-F238E27FC236}">
                <a16:creationId xmlns:a16="http://schemas.microsoft.com/office/drawing/2014/main" id="{C133F8EA-9AB7-4119-A211-873AB8D9B9E8}"/>
              </a:ext>
            </a:extLst>
          </p:cNvPr>
          <p:cNvSpPr>
            <a:spLocks noGrp="1"/>
          </p:cNvSpPr>
          <p:nvPr>
            <p:ph type="sldNum" sz="quarter" idx="12"/>
          </p:nvPr>
        </p:nvSpPr>
        <p:spPr/>
        <p:txBody>
          <a:bodyPr/>
          <a:lstStyle/>
          <a:p>
            <a:fld id="{C213BE44-23F7-409A-914C-CE52402F955C}" type="slidenum">
              <a:rPr lang="en-GB" smtClean="0"/>
              <a:t>1</a:t>
            </a:fld>
            <a:endParaRPr lang="en-GB"/>
          </a:p>
        </p:txBody>
      </p:sp>
    </p:spTree>
    <p:extLst>
      <p:ext uri="{BB962C8B-B14F-4D97-AF65-F5344CB8AC3E}">
        <p14:creationId xmlns:p14="http://schemas.microsoft.com/office/powerpoint/2010/main" val="2783020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10</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graphicFrame>
        <p:nvGraphicFramePr>
          <p:cNvPr id="9" name="Diagram 8"/>
          <p:cNvGraphicFramePr/>
          <p:nvPr>
            <p:extLst>
              <p:ext uri="{D42A27DB-BD31-4B8C-83A1-F6EECF244321}">
                <p14:modId xmlns:p14="http://schemas.microsoft.com/office/powerpoint/2010/main" val="2482701300"/>
              </p:ext>
            </p:extLst>
          </p:nvPr>
        </p:nvGraphicFramePr>
        <p:xfrm>
          <a:off x="3045557" y="393212"/>
          <a:ext cx="6258071" cy="52216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9605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normAutofit/>
          </a:bodyPr>
          <a:lstStyle/>
          <a:p>
            <a:pPr algn="ctr"/>
            <a:r>
              <a:rPr lang="en-AU" sz="4000" dirty="0"/>
              <a:t>The process itself</a:t>
            </a:r>
            <a:endParaRPr lang="cs-CZ" sz="4000"/>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11</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C58D5E1C-DA61-4A38-AFBF-DA35E66856A1}"/>
              </a:ext>
            </a:extLst>
          </p:cNvPr>
          <p:cNvSpPr>
            <a:spLocks noGrp="1"/>
          </p:cNvSpPr>
          <p:nvPr>
            <p:ph idx="1"/>
          </p:nvPr>
        </p:nvSpPr>
        <p:spPr/>
        <p:txBody>
          <a:bodyPr vert="horz" lIns="91440" tIns="45720" rIns="91440" bIns="45720" rtlCol="0" anchor="t">
            <a:noAutofit/>
          </a:bodyPr>
          <a:lstStyle/>
          <a:p>
            <a:pPr marL="342900" indent="-342900" algn="just">
              <a:lnSpc>
                <a:spcPct val="100000"/>
              </a:lnSpc>
            </a:pPr>
            <a:r>
              <a:rPr lang="en-AU" sz="2400" dirty="0"/>
              <a:t>Once an employee has achieved a research and development result that s/he believes may be </a:t>
            </a:r>
            <a:r>
              <a:rPr lang="en-AU" sz="2400" dirty="0" err="1"/>
              <a:t>commercializable</a:t>
            </a:r>
            <a:r>
              <a:rPr lang="en-AU" sz="2400" dirty="0"/>
              <a:t>, or at least should be protected (so as not to alienate an idea that may be transferable in the future), </a:t>
            </a:r>
            <a:endParaRPr lang="en-AU" sz="2400">
              <a:cs typeface="Calibri"/>
            </a:endParaRPr>
          </a:p>
          <a:p>
            <a:pPr marL="342900" indent="-342900" algn="just">
              <a:lnSpc>
                <a:spcPct val="100000"/>
              </a:lnSpc>
            </a:pPr>
            <a:r>
              <a:rPr lang="en-AU" sz="2400" dirty="0"/>
              <a:t>S/he must notify the TTO in writing of the creation of such a result by submitting a fully completed form entitled "Notification of the R&amp;D Result" ("Notification"). </a:t>
            </a:r>
            <a:endParaRPr lang="en-AU" sz="2400">
              <a:cs typeface="Calibri"/>
            </a:endParaRPr>
          </a:p>
          <a:p>
            <a:pPr marL="342900" indent="-342900" algn="just">
              <a:lnSpc>
                <a:spcPct val="100000"/>
              </a:lnSpc>
            </a:pPr>
            <a:r>
              <a:rPr lang="en-AU" sz="2400" dirty="0"/>
              <a:t>The employee has a duty to the employer to notify this and becomes the originator of the result. The main part of the form is in the form of a table:</a:t>
            </a:r>
            <a:endParaRPr lang="en-AU" sz="2400" dirty="0">
              <a:cs typeface="Calibri"/>
            </a:endParaRPr>
          </a:p>
          <a:p>
            <a:pPr marL="457200" indent="-457200"/>
            <a:endParaRPr lang="sk-SK" dirty="0">
              <a:cs typeface="Calibri" panose="020F0502020204030204"/>
            </a:endParaRPr>
          </a:p>
        </p:txBody>
      </p:sp>
    </p:spTree>
    <p:extLst>
      <p:ext uri="{BB962C8B-B14F-4D97-AF65-F5344CB8AC3E}">
        <p14:creationId xmlns:p14="http://schemas.microsoft.com/office/powerpoint/2010/main" val="3567311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994019" y="365125"/>
            <a:ext cx="10202506" cy="1345101"/>
          </a:xfrm>
        </p:spPr>
        <p:txBody>
          <a:bodyPr>
            <a:normAutofit/>
          </a:bodyPr>
          <a:lstStyle/>
          <a:p>
            <a:pPr algn="r">
              <a:lnSpc>
                <a:spcPct val="100000"/>
              </a:lnSpc>
            </a:pPr>
            <a:r>
              <a:rPr lang="en-AU" sz="3600" dirty="0"/>
              <a:t>Diagram of the sequence of steps after the creation </a:t>
            </a:r>
            <a:br>
              <a:rPr lang="en-AU" sz="3600" dirty="0"/>
            </a:br>
            <a:r>
              <a:rPr lang="en-AU" sz="3600" dirty="0"/>
              <a:t>of the result</a:t>
            </a:r>
            <a:endParaRPr lang="cs-CZ">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12</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graphicFrame>
        <p:nvGraphicFramePr>
          <p:cNvPr id="8" name="Diagram 7"/>
          <p:cNvGraphicFramePr/>
          <p:nvPr>
            <p:extLst>
              <p:ext uri="{D42A27DB-BD31-4B8C-83A1-F6EECF244321}">
                <p14:modId xmlns:p14="http://schemas.microsoft.com/office/powerpoint/2010/main" val="3687341849"/>
              </p:ext>
            </p:extLst>
          </p:nvPr>
        </p:nvGraphicFramePr>
        <p:xfrm>
          <a:off x="2956848" y="1184547"/>
          <a:ext cx="6014624" cy="50430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1227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1252268" y="149465"/>
            <a:ext cx="10515600" cy="1325563"/>
          </a:xfrm>
        </p:spPr>
        <p:txBody>
          <a:bodyPr/>
          <a:lstStyle/>
          <a:p>
            <a:pPr algn="ctr"/>
            <a:r>
              <a:rPr lang="en-AU" dirty="0"/>
              <a:t>A </a:t>
            </a:r>
            <a:r>
              <a:rPr lang="en-AU" sz="4000" dirty="0"/>
              <a:t>chart</a:t>
            </a:r>
            <a:r>
              <a:rPr lang="en-AU" dirty="0"/>
              <a:t> of commercialization steps </a:t>
            </a:r>
            <a:endParaRPr lang="sk-SK" dirty="0">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13</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graphicFrame>
        <p:nvGraphicFramePr>
          <p:cNvPr id="9" name="Diagram 8"/>
          <p:cNvGraphicFramePr/>
          <p:nvPr>
            <p:extLst>
              <p:ext uri="{D42A27DB-BD31-4B8C-83A1-F6EECF244321}">
                <p14:modId xmlns:p14="http://schemas.microsoft.com/office/powerpoint/2010/main" val="3998587204"/>
              </p:ext>
            </p:extLst>
          </p:nvPr>
        </p:nvGraphicFramePr>
        <p:xfrm>
          <a:off x="2636752" y="1123336"/>
          <a:ext cx="6299296" cy="50422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4395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798635" y="365125"/>
            <a:ext cx="10593754" cy="1345101"/>
          </a:xfrm>
        </p:spPr>
        <p:txBody>
          <a:bodyPr>
            <a:normAutofit/>
          </a:bodyPr>
          <a:lstStyle/>
          <a:p>
            <a:pPr algn="ctr"/>
            <a:r>
              <a:rPr lang="cs-CZ" dirty="0" err="1"/>
              <a:t>Relationship</a:t>
            </a:r>
            <a:r>
              <a:rPr lang="cs-CZ" dirty="0"/>
              <a:t> </a:t>
            </a:r>
            <a:r>
              <a:rPr lang="cs-CZ" dirty="0" err="1"/>
              <a:t>between</a:t>
            </a:r>
            <a:r>
              <a:rPr lang="cs-CZ" dirty="0"/>
              <a:t> </a:t>
            </a:r>
            <a:r>
              <a:rPr lang="cs-CZ" dirty="0" err="1"/>
              <a:t>knowledge</a:t>
            </a:r>
            <a:r>
              <a:rPr lang="cs-CZ" dirty="0"/>
              <a:t> management and TT</a:t>
            </a:r>
            <a:endParaRPr lang="cs-CZ" b="1" i="1" dirty="0">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14</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pic>
        <p:nvPicPr>
          <p:cNvPr id="8" name="Obrázek 7"/>
          <p:cNvPicPr/>
          <p:nvPr/>
        </p:nvPicPr>
        <p:blipFill>
          <a:blip r:embed="rId2"/>
          <a:stretch>
            <a:fillRect/>
          </a:stretch>
        </p:blipFill>
        <p:spPr>
          <a:xfrm>
            <a:off x="2664558" y="1750492"/>
            <a:ext cx="6860432" cy="3726348"/>
          </a:xfrm>
          <a:prstGeom prst="rect">
            <a:avLst/>
          </a:prstGeom>
        </p:spPr>
      </p:pic>
      <p:sp>
        <p:nvSpPr>
          <p:cNvPr id="6" name="Obdélník 5"/>
          <p:cNvSpPr/>
          <p:nvPr/>
        </p:nvSpPr>
        <p:spPr>
          <a:xfrm>
            <a:off x="6929228" y="5476840"/>
            <a:ext cx="4090159" cy="369332"/>
          </a:xfrm>
          <a:prstGeom prst="rect">
            <a:avLst/>
          </a:prstGeom>
        </p:spPr>
        <p:txBody>
          <a:bodyPr wrap="none">
            <a:spAutoFit/>
          </a:bodyPr>
          <a:lstStyle/>
          <a:p>
            <a:r>
              <a:rPr lang="cs-CZ" i="1" dirty="0" err="1"/>
              <a:t>adapted</a:t>
            </a:r>
            <a:r>
              <a:rPr lang="cs-CZ" i="1" dirty="0"/>
              <a:t> </a:t>
            </a:r>
            <a:r>
              <a:rPr lang="cs-CZ" i="1" dirty="0" err="1"/>
              <a:t>from</a:t>
            </a:r>
            <a:r>
              <a:rPr lang="cs-CZ" i="1" dirty="0"/>
              <a:t> (</a:t>
            </a:r>
            <a:r>
              <a:rPr lang="cs-CZ" i="1" dirty="0" err="1"/>
              <a:t>Anderton</a:t>
            </a:r>
            <a:r>
              <a:rPr lang="cs-CZ" i="1" dirty="0"/>
              <a:t> &amp; Watson, 2018)</a:t>
            </a:r>
            <a:endParaRPr lang="en-GB" dirty="0"/>
          </a:p>
        </p:txBody>
      </p:sp>
    </p:spTree>
    <p:extLst>
      <p:ext uri="{BB962C8B-B14F-4D97-AF65-F5344CB8AC3E}">
        <p14:creationId xmlns:p14="http://schemas.microsoft.com/office/powerpoint/2010/main" val="1572663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837712" y="365125"/>
            <a:ext cx="10515600" cy="1325563"/>
          </a:xfrm>
        </p:spPr>
        <p:txBody>
          <a:bodyPr/>
          <a:lstStyle/>
          <a:p>
            <a:pPr algn="ctr"/>
            <a:r>
              <a:rPr lang="en-US" dirty="0"/>
              <a:t>Creative Activities and Knowledge Transfer Office</a:t>
            </a:r>
            <a:r>
              <a:rPr lang="cs-CZ" dirty="0"/>
              <a:t> </a:t>
            </a:r>
            <a:r>
              <a:rPr lang="cs-CZ" dirty="0" err="1"/>
              <a:t>at</a:t>
            </a:r>
            <a:r>
              <a:rPr lang="cs-CZ" dirty="0"/>
              <a:t> UHK</a:t>
            </a:r>
            <a:endParaRPr lang="sk-SK" dirty="0">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15</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9" name="Zástupný objekt pre obsah 8">
            <a:extLst>
              <a:ext uri="{FF2B5EF4-FFF2-40B4-BE49-F238E27FC236}">
                <a16:creationId xmlns:a16="http://schemas.microsoft.com/office/drawing/2014/main" id="{79E5C40D-2C3C-48C4-BCA7-5081C94EC95F}"/>
              </a:ext>
            </a:extLst>
          </p:cNvPr>
          <p:cNvSpPr>
            <a:spLocks noGrp="1"/>
          </p:cNvSpPr>
          <p:nvPr>
            <p:ph idx="1"/>
          </p:nvPr>
        </p:nvSpPr>
        <p:spPr>
          <a:xfrm>
            <a:off x="924464" y="2157359"/>
            <a:ext cx="10515600" cy="4070208"/>
          </a:xfrm>
        </p:spPr>
        <p:txBody>
          <a:bodyPr vert="horz" lIns="91440" tIns="45720" rIns="91440" bIns="45720" rtlCol="0" anchor="t">
            <a:normAutofit/>
          </a:bodyPr>
          <a:lstStyle/>
          <a:p>
            <a:pPr marL="457200" indent="-457200">
              <a:lnSpc>
                <a:spcPct val="100000"/>
              </a:lnSpc>
              <a:buFont typeface="Arial"/>
              <a:buChar char="•"/>
            </a:pPr>
            <a:r>
              <a:rPr lang="cs-CZ" sz="2400" b="1" u="sng" dirty="0"/>
              <a:t>O</a:t>
            </a:r>
            <a:r>
              <a:rPr lang="en-US" sz="2400" b="1" u="sng" dirty="0" err="1"/>
              <a:t>rganises</a:t>
            </a:r>
            <a:r>
              <a:rPr lang="en-US" sz="2400" b="1" u="sng" dirty="0"/>
              <a:t> and coordinates activities related to the creative activity and knowledge transfer administration at the UHK. </a:t>
            </a:r>
            <a:endParaRPr lang="cs-CZ" sz="2400" b="1" u="sng">
              <a:cs typeface="Calibri" panose="020F0502020204030204"/>
            </a:endParaRPr>
          </a:p>
          <a:p>
            <a:pPr marL="457200" indent="-457200">
              <a:lnSpc>
                <a:spcPct val="100000"/>
              </a:lnSpc>
              <a:buFont typeface="Arial"/>
              <a:buChar char="•"/>
            </a:pPr>
            <a:r>
              <a:rPr lang="en-US" sz="2400" dirty="0"/>
              <a:t>It provides project support in research and development. </a:t>
            </a:r>
            <a:endParaRPr lang="en-US" sz="2400" dirty="0">
              <a:cs typeface="Calibri" panose="020F0502020204030204"/>
            </a:endParaRPr>
          </a:p>
          <a:p>
            <a:pPr marL="457200" indent="-457200">
              <a:lnSpc>
                <a:spcPct val="100000"/>
              </a:lnSpc>
              <a:buFont typeface="Arial"/>
              <a:buChar char="•"/>
            </a:pPr>
            <a:r>
              <a:rPr lang="en-US" sz="2400" b="1" u="sng" dirty="0"/>
              <a:t>It coordinates activities in the field of intellectual property protection and commercialization of results. </a:t>
            </a:r>
            <a:endParaRPr lang="cs-CZ" sz="2400" b="1" u="sng">
              <a:cs typeface="Calibri" panose="020F0502020204030204"/>
            </a:endParaRPr>
          </a:p>
          <a:p>
            <a:pPr marL="457200" indent="-457200">
              <a:lnSpc>
                <a:spcPct val="100000"/>
              </a:lnSpc>
              <a:buFont typeface="Arial"/>
              <a:buChar char="•"/>
            </a:pPr>
            <a:r>
              <a:rPr lang="en-US" sz="2400" dirty="0"/>
              <a:t>It provides the administrative routine of the Scientific Board UHK.</a:t>
            </a:r>
            <a:endParaRPr lang="sk-SK" sz="2400" dirty="0">
              <a:cs typeface="Calibri" panose="020F0502020204030204"/>
            </a:endParaRPr>
          </a:p>
        </p:txBody>
      </p:sp>
    </p:spTree>
    <p:extLst>
      <p:ext uri="{BB962C8B-B14F-4D97-AF65-F5344CB8AC3E}">
        <p14:creationId xmlns:p14="http://schemas.microsoft.com/office/powerpoint/2010/main" val="3756919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482418-5281-4845-A7C5-FD1ACE53112F}"/>
              </a:ext>
            </a:extLst>
          </p:cNvPr>
          <p:cNvSpPr>
            <a:spLocks noGrp="1"/>
          </p:cNvSpPr>
          <p:nvPr>
            <p:ph type="title"/>
          </p:nvPr>
        </p:nvSpPr>
        <p:spPr/>
        <p:txBody>
          <a:bodyPr>
            <a:normAutofit/>
          </a:bodyPr>
          <a:lstStyle/>
          <a:p>
            <a:pPr algn="ctr"/>
            <a:r>
              <a:rPr lang="en-GB" sz="4000" dirty="0"/>
              <a:t>Conclusion</a:t>
            </a:r>
            <a:endParaRPr lang="cs-CZ"/>
          </a:p>
        </p:txBody>
      </p:sp>
      <p:sp>
        <p:nvSpPr>
          <p:cNvPr id="3" name="Zástupný objekt pre obsah 2">
            <a:extLst>
              <a:ext uri="{FF2B5EF4-FFF2-40B4-BE49-F238E27FC236}">
                <a16:creationId xmlns:a16="http://schemas.microsoft.com/office/drawing/2014/main" id="{41046C99-C949-4440-B91E-0FF144D5A6C5}"/>
              </a:ext>
            </a:extLst>
          </p:cNvPr>
          <p:cNvSpPr>
            <a:spLocks noGrp="1"/>
          </p:cNvSpPr>
          <p:nvPr>
            <p:ph idx="1"/>
          </p:nvPr>
        </p:nvSpPr>
        <p:spPr/>
        <p:txBody>
          <a:bodyPr vert="horz" lIns="91440" tIns="45720" rIns="91440" bIns="45720" rtlCol="0" anchor="t">
            <a:normAutofit/>
          </a:bodyPr>
          <a:lstStyle/>
          <a:p>
            <a:pPr algn="just">
              <a:lnSpc>
                <a:spcPct val="100000"/>
              </a:lnSpc>
            </a:pPr>
            <a:r>
              <a:rPr lang="en-US" sz="2400" dirty="0"/>
              <a:t>Successful technology transfer provides for great economic benefits and incentives resulting from successful commercialization of the technology, as it can accelerate the development of new technologies and the introduction of new innovative products, services and processes on the market. </a:t>
            </a:r>
            <a:endParaRPr lang="cs-CZ" sz="2400">
              <a:cs typeface="Calibri" panose="020F0502020204030204"/>
            </a:endParaRPr>
          </a:p>
          <a:p>
            <a:pPr algn="just">
              <a:lnSpc>
                <a:spcPct val="100000"/>
              </a:lnSpc>
            </a:pPr>
            <a:r>
              <a:rPr lang="en-US" sz="2400" dirty="0"/>
              <a:t>At UHK, the technology transfer support system works successfully, the most important document is</a:t>
            </a:r>
            <a:r>
              <a:rPr lang="cs-CZ" sz="2400" dirty="0"/>
              <a:t> </a:t>
            </a:r>
            <a:r>
              <a:rPr lang="en-GB" sz="2400" dirty="0"/>
              <a:t>Rector's Decree 17/2020 and subsequent internal regulations of the University  of Hradec Kralove.</a:t>
            </a:r>
            <a:endParaRPr lang="cs-CZ" sz="2400" dirty="0">
              <a:cs typeface="Calibri" panose="020F0502020204030204"/>
            </a:endParaRPr>
          </a:p>
          <a:p>
            <a:endParaRPr lang="cs-CZ" dirty="0"/>
          </a:p>
          <a:p>
            <a:endParaRPr lang="en-GB" dirty="0"/>
          </a:p>
        </p:txBody>
      </p:sp>
      <p:sp>
        <p:nvSpPr>
          <p:cNvPr id="4" name="Zástupný objekt pre číslo snímky 3">
            <a:extLst>
              <a:ext uri="{FF2B5EF4-FFF2-40B4-BE49-F238E27FC236}">
                <a16:creationId xmlns:a16="http://schemas.microsoft.com/office/drawing/2014/main" id="{3B8FB951-639B-493E-BADB-AE6E1A13D97A}"/>
              </a:ext>
            </a:extLst>
          </p:cNvPr>
          <p:cNvSpPr>
            <a:spLocks noGrp="1"/>
          </p:cNvSpPr>
          <p:nvPr>
            <p:ph type="sldNum" sz="quarter" idx="12"/>
          </p:nvPr>
        </p:nvSpPr>
        <p:spPr/>
        <p:txBody>
          <a:bodyPr/>
          <a:lstStyle/>
          <a:p>
            <a:fld id="{C213BE44-23F7-409A-914C-CE52402F955C}" type="slidenum">
              <a:rPr lang="en-GB" smtClean="0"/>
              <a:t>16</a:t>
            </a:fld>
            <a:endParaRPr lang="en-GB"/>
          </a:p>
        </p:txBody>
      </p:sp>
      <p:sp>
        <p:nvSpPr>
          <p:cNvPr id="5" name="Zástupný objekt pre pätu 4">
            <a:extLst>
              <a:ext uri="{FF2B5EF4-FFF2-40B4-BE49-F238E27FC236}">
                <a16:creationId xmlns:a16="http://schemas.microsoft.com/office/drawing/2014/main" id="{0838AFF0-4B74-4AFA-AECA-EB1F52CD6613}"/>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2723973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838200" y="1426174"/>
            <a:ext cx="10515600" cy="1325563"/>
          </a:xfrm>
        </p:spPr>
        <p:txBody>
          <a:bodyPr>
            <a:normAutofit fontScale="90000"/>
          </a:bodyPr>
          <a:lstStyle/>
          <a:p>
            <a:pPr algn="ctr">
              <a:lnSpc>
                <a:spcPct val="100000"/>
              </a:lnSpc>
            </a:pPr>
            <a:r>
              <a:rPr lang="en-US" dirty="0"/>
              <a:t>Technology transfer process at the University </a:t>
            </a:r>
            <a:br>
              <a:rPr lang="en-US" dirty="0"/>
            </a:br>
            <a:r>
              <a:rPr lang="en-US" dirty="0"/>
              <a:t>of Hradec Kralove</a:t>
            </a:r>
            <a:r>
              <a:rPr lang="cs-CZ" dirty="0"/>
              <a:t> – </a:t>
            </a:r>
            <a:r>
              <a:rPr lang="cs-CZ" dirty="0" err="1"/>
              <a:t>the</a:t>
            </a:r>
            <a:r>
              <a:rPr lang="cs-CZ" dirty="0"/>
              <a:t> most </a:t>
            </a:r>
            <a:r>
              <a:rPr lang="cs-CZ" dirty="0" err="1"/>
              <a:t>important</a:t>
            </a:r>
            <a:r>
              <a:rPr lang="cs-CZ" dirty="0"/>
              <a:t> </a:t>
            </a:r>
            <a:r>
              <a:rPr lang="cs-CZ" dirty="0" err="1"/>
              <a:t>document</a:t>
            </a:r>
            <a:endParaRPr lang="en-GB" dirty="0">
              <a:cs typeface="Calibri Light" panose="020F0302020204030204"/>
            </a:endParaRPr>
          </a:p>
        </p:txBody>
      </p:sp>
      <p:sp>
        <p:nvSpPr>
          <p:cNvPr id="3" name="Zástupný objekt pre obsah 2">
            <a:extLst>
              <a:ext uri="{FF2B5EF4-FFF2-40B4-BE49-F238E27FC236}">
                <a16:creationId xmlns:a16="http://schemas.microsoft.com/office/drawing/2014/main" id="{2E5FBB40-72C9-4E3F-8BB4-1D5660FD0381}"/>
              </a:ext>
            </a:extLst>
          </p:cNvPr>
          <p:cNvSpPr>
            <a:spLocks noGrp="1"/>
          </p:cNvSpPr>
          <p:nvPr>
            <p:ph idx="1"/>
          </p:nvPr>
        </p:nvSpPr>
        <p:spPr>
          <a:xfrm>
            <a:off x="760563" y="3516402"/>
            <a:ext cx="10515600" cy="1452413"/>
          </a:xfrm>
        </p:spPr>
        <p:txBody>
          <a:bodyPr vert="horz" lIns="91440" tIns="45720" rIns="91440" bIns="45720" rtlCol="0" anchor="t">
            <a:normAutofit/>
          </a:bodyPr>
          <a:lstStyle/>
          <a:p>
            <a:pPr marL="457200" indent="-457200">
              <a:lnSpc>
                <a:spcPct val="100000"/>
              </a:lnSpc>
            </a:pPr>
            <a:r>
              <a:rPr lang="en-GB" dirty="0"/>
              <a:t>Rector's Decree 17/2020 and subsequent internal regulations </a:t>
            </a:r>
            <a:br>
              <a:rPr lang="en-GB" dirty="0"/>
            </a:br>
            <a:r>
              <a:rPr lang="en-GB" dirty="0"/>
              <a:t>of the University  of Hradec Kralove.</a:t>
            </a:r>
            <a:endParaRPr lang="cs-CZ" dirty="0">
              <a:cs typeface="Calibri" panose="020F05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2</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3380363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F3792B-B7A2-474B-A98C-C2FF729F3A64}"/>
              </a:ext>
            </a:extLst>
          </p:cNvPr>
          <p:cNvSpPr>
            <a:spLocks noGrp="1"/>
          </p:cNvSpPr>
          <p:nvPr>
            <p:ph type="title"/>
          </p:nvPr>
        </p:nvSpPr>
        <p:spPr>
          <a:xfrm>
            <a:off x="832827" y="986227"/>
            <a:ext cx="10515600" cy="1325563"/>
          </a:xfrm>
        </p:spPr>
        <p:txBody>
          <a:bodyPr>
            <a:normAutofit fontScale="90000"/>
          </a:bodyPr>
          <a:lstStyle/>
          <a:p>
            <a:pPr algn="ctr">
              <a:lnSpc>
                <a:spcPct val="100000"/>
              </a:lnSpc>
            </a:pPr>
            <a:r>
              <a:rPr lang="en-GB" dirty="0"/>
              <a:t>R&amp;D is therefore typically characterized </a:t>
            </a:r>
            <a:br>
              <a:rPr lang="en-GB" dirty="0"/>
            </a:br>
            <a:r>
              <a:rPr lang="en-GB" dirty="0"/>
              <a:t>by the need to meet five basic criteria:</a:t>
            </a:r>
            <a:endParaRPr lang="cs-CZ" dirty="0">
              <a:cs typeface="Calibri Light" panose="020F0302020204030204"/>
            </a:endParaRPr>
          </a:p>
        </p:txBody>
      </p:sp>
      <p:sp>
        <p:nvSpPr>
          <p:cNvPr id="3" name="Zástupný objekt pre obsah 2">
            <a:extLst>
              <a:ext uri="{FF2B5EF4-FFF2-40B4-BE49-F238E27FC236}">
                <a16:creationId xmlns:a16="http://schemas.microsoft.com/office/drawing/2014/main" id="{A705659B-98DD-4BBD-B4AE-F27641A42211}"/>
              </a:ext>
            </a:extLst>
          </p:cNvPr>
          <p:cNvSpPr>
            <a:spLocks noGrp="1"/>
          </p:cNvSpPr>
          <p:nvPr>
            <p:ph idx="1"/>
          </p:nvPr>
        </p:nvSpPr>
        <p:spPr>
          <a:xfrm>
            <a:off x="838200" y="2519921"/>
            <a:ext cx="10515600" cy="3054208"/>
          </a:xfrm>
        </p:spPr>
        <p:txBody>
          <a:bodyPr vert="horz" lIns="91440" tIns="45720" rIns="91440" bIns="45720" rtlCol="0" anchor="t">
            <a:normAutofit/>
          </a:bodyPr>
          <a:lstStyle/>
          <a:p>
            <a:pPr marL="457200" lvl="0" indent="-457200">
              <a:lnSpc>
                <a:spcPct val="100000"/>
              </a:lnSpc>
            </a:pPr>
            <a:r>
              <a:rPr lang="en-GB" dirty="0"/>
              <a:t>it must contain an element of novelty, </a:t>
            </a:r>
            <a:endParaRPr lang="cs-CZ" dirty="0">
              <a:cs typeface="Calibri" panose="020F0502020204030204"/>
            </a:endParaRPr>
          </a:p>
          <a:p>
            <a:pPr marL="457200" lvl="0" indent="-457200">
              <a:lnSpc>
                <a:spcPct val="100000"/>
              </a:lnSpc>
            </a:pPr>
            <a:r>
              <a:rPr lang="en-GB" dirty="0"/>
              <a:t>it must be creative, </a:t>
            </a:r>
            <a:endParaRPr lang="cs-CZ" dirty="0">
              <a:cs typeface="Calibri" panose="020F0502020204030204"/>
            </a:endParaRPr>
          </a:p>
          <a:p>
            <a:pPr marL="457200" lvl="0" indent="-457200">
              <a:lnSpc>
                <a:spcPct val="100000"/>
              </a:lnSpc>
            </a:pPr>
            <a:r>
              <a:rPr lang="en-GB" dirty="0"/>
              <a:t>it must contain an element of uncertainty, </a:t>
            </a:r>
            <a:endParaRPr lang="cs-CZ" dirty="0">
              <a:cs typeface="Calibri" panose="020F0502020204030204"/>
            </a:endParaRPr>
          </a:p>
          <a:p>
            <a:pPr marL="457200" lvl="0" indent="-457200">
              <a:lnSpc>
                <a:spcPct val="100000"/>
              </a:lnSpc>
            </a:pPr>
            <a:r>
              <a:rPr lang="en-GB" dirty="0"/>
              <a:t>it must be systematic, </a:t>
            </a:r>
            <a:endParaRPr lang="cs-CZ" dirty="0">
              <a:cs typeface="Calibri" panose="020F0502020204030204"/>
            </a:endParaRPr>
          </a:p>
          <a:p>
            <a:pPr marL="457200" lvl="0" indent="-457200">
              <a:lnSpc>
                <a:spcPct val="100000"/>
              </a:lnSpc>
            </a:pPr>
            <a:r>
              <a:rPr lang="en-GB" dirty="0"/>
              <a:t>it must be transferable and/or reproducible.</a:t>
            </a:r>
            <a:endParaRPr lang="cs-CZ" dirty="0">
              <a:cs typeface="Calibri" panose="020F0502020204030204"/>
            </a:endParaRPr>
          </a:p>
        </p:txBody>
      </p:sp>
      <p:sp>
        <p:nvSpPr>
          <p:cNvPr id="4" name="Zástupný objekt pre číslo snímky 3">
            <a:extLst>
              <a:ext uri="{FF2B5EF4-FFF2-40B4-BE49-F238E27FC236}">
                <a16:creationId xmlns:a16="http://schemas.microsoft.com/office/drawing/2014/main" id="{CEC780AF-2673-4A54-8BE2-4273740A453B}"/>
              </a:ext>
            </a:extLst>
          </p:cNvPr>
          <p:cNvSpPr>
            <a:spLocks noGrp="1"/>
          </p:cNvSpPr>
          <p:nvPr>
            <p:ph type="sldNum" sz="quarter" idx="12"/>
          </p:nvPr>
        </p:nvSpPr>
        <p:spPr/>
        <p:txBody>
          <a:bodyPr/>
          <a:lstStyle/>
          <a:p>
            <a:fld id="{C213BE44-23F7-409A-914C-CE52402F955C}" type="slidenum">
              <a:rPr lang="en-GB" smtClean="0"/>
              <a:t>3</a:t>
            </a:fld>
            <a:endParaRPr lang="en-GB"/>
          </a:p>
        </p:txBody>
      </p:sp>
      <p:sp>
        <p:nvSpPr>
          <p:cNvPr id="5" name="Zástupný objekt pre pätu 4">
            <a:extLst>
              <a:ext uri="{FF2B5EF4-FFF2-40B4-BE49-F238E27FC236}">
                <a16:creationId xmlns:a16="http://schemas.microsoft.com/office/drawing/2014/main" id="{83950F5C-5EB0-457E-9EC8-18497B0EFDE0}"/>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1943074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pPr algn="ctr"/>
            <a:r>
              <a:rPr lang="en-IE" dirty="0"/>
              <a:t>Motivations for Technology Transfer</a:t>
            </a:r>
            <a:endParaRPr lang="en-IE" dirty="0">
              <a:cs typeface="Calibri Light"/>
            </a:endParaRPr>
          </a:p>
        </p:txBody>
      </p:sp>
      <p:sp>
        <p:nvSpPr>
          <p:cNvPr id="3" name="Zástupný objekt pre obsah 2">
            <a:extLst>
              <a:ext uri="{FF2B5EF4-FFF2-40B4-BE49-F238E27FC236}">
                <a16:creationId xmlns:a16="http://schemas.microsoft.com/office/drawing/2014/main" id="{2E5FBB40-72C9-4E3F-8BB4-1D5660FD0381}"/>
              </a:ext>
            </a:extLst>
          </p:cNvPr>
          <p:cNvSpPr>
            <a:spLocks noGrp="1"/>
          </p:cNvSpPr>
          <p:nvPr>
            <p:ph idx="1"/>
          </p:nvPr>
        </p:nvSpPr>
        <p:spPr>
          <a:xfrm>
            <a:off x="838200" y="1825625"/>
            <a:ext cx="10759830" cy="4070208"/>
          </a:xfrm>
        </p:spPr>
        <p:txBody>
          <a:bodyPr vert="horz" lIns="91440" tIns="45720" rIns="91440" bIns="45720" rtlCol="0" anchor="t">
            <a:normAutofit fontScale="85000" lnSpcReduction="20000"/>
          </a:bodyPr>
          <a:lstStyle/>
          <a:p>
            <a:pPr marL="457200" indent="-457200" algn="just">
              <a:lnSpc>
                <a:spcPct val="120000"/>
              </a:lnSpc>
            </a:pPr>
            <a:r>
              <a:rPr lang="en-NZ" dirty="0"/>
              <a:t>Technology transfer has positive impact on:</a:t>
            </a:r>
            <a:endParaRPr lang="en-NZ" dirty="0">
              <a:cs typeface="Calibri"/>
            </a:endParaRPr>
          </a:p>
          <a:p>
            <a:pPr lvl="1" algn="just">
              <a:lnSpc>
                <a:spcPct val="120000"/>
              </a:lnSpc>
            </a:pPr>
            <a:r>
              <a:rPr lang="en-NZ" dirty="0"/>
              <a:t>Researchers</a:t>
            </a:r>
            <a:endParaRPr lang="en-NZ" dirty="0">
              <a:cs typeface="Calibri"/>
            </a:endParaRPr>
          </a:p>
          <a:p>
            <a:pPr lvl="1" algn="just">
              <a:lnSpc>
                <a:spcPct val="120000"/>
              </a:lnSpc>
            </a:pPr>
            <a:r>
              <a:rPr lang="en-NZ" dirty="0"/>
              <a:t>Research and Development Institutions</a:t>
            </a:r>
            <a:endParaRPr lang="en-NZ" dirty="0">
              <a:cs typeface="Calibri"/>
            </a:endParaRPr>
          </a:p>
          <a:p>
            <a:pPr lvl="1" algn="just">
              <a:lnSpc>
                <a:spcPct val="120000"/>
              </a:lnSpc>
            </a:pPr>
            <a:r>
              <a:rPr lang="en-NZ" dirty="0"/>
              <a:t>Industry</a:t>
            </a:r>
            <a:endParaRPr lang="en-NZ" dirty="0">
              <a:cs typeface="Calibri"/>
            </a:endParaRPr>
          </a:p>
          <a:p>
            <a:pPr lvl="1" algn="just">
              <a:lnSpc>
                <a:spcPct val="120000"/>
              </a:lnSpc>
            </a:pPr>
            <a:r>
              <a:rPr lang="en-NZ" dirty="0"/>
              <a:t>Society</a:t>
            </a:r>
            <a:endParaRPr lang="en-NZ" dirty="0">
              <a:cs typeface="Calibri"/>
            </a:endParaRPr>
          </a:p>
          <a:p>
            <a:pPr marL="457200" indent="-457200" algn="just">
              <a:lnSpc>
                <a:spcPct val="120000"/>
              </a:lnSpc>
            </a:pPr>
            <a:r>
              <a:rPr lang="en-NZ" b="1" dirty="0"/>
              <a:t>Benefits for researchers </a:t>
            </a:r>
            <a:r>
              <a:rPr lang="en-NZ" dirty="0"/>
              <a:t>include:</a:t>
            </a:r>
            <a:endParaRPr lang="en-NZ" dirty="0">
              <a:cs typeface="Calibri"/>
            </a:endParaRPr>
          </a:p>
          <a:p>
            <a:pPr lvl="1" algn="just">
              <a:lnSpc>
                <a:spcPct val="120000"/>
              </a:lnSpc>
            </a:pPr>
            <a:r>
              <a:rPr lang="en-NZ" dirty="0"/>
              <a:t>Professional growth and evaluation in the pedagogical and research process.</a:t>
            </a:r>
            <a:endParaRPr lang="en-NZ" dirty="0">
              <a:cs typeface="Calibri"/>
            </a:endParaRPr>
          </a:p>
          <a:p>
            <a:pPr lvl="1" algn="just">
              <a:lnSpc>
                <a:spcPct val="120000"/>
              </a:lnSpc>
            </a:pPr>
            <a:r>
              <a:rPr lang="en-NZ" dirty="0"/>
              <a:t>Creation of new knowledge or development of new technology.</a:t>
            </a:r>
            <a:endParaRPr lang="en-NZ" dirty="0">
              <a:cs typeface="Calibri"/>
            </a:endParaRPr>
          </a:p>
          <a:p>
            <a:pPr lvl="1" algn="just">
              <a:lnSpc>
                <a:spcPct val="120000"/>
              </a:lnSpc>
            </a:pPr>
            <a:r>
              <a:rPr lang="en-NZ" dirty="0"/>
              <a:t>New and strong academic and business partnerships and contacts with industry.</a:t>
            </a:r>
            <a:endParaRPr lang="en-NZ" dirty="0">
              <a:cs typeface="Calibri"/>
            </a:endParaRPr>
          </a:p>
          <a:p>
            <a:pPr lvl="1" algn="just">
              <a:lnSpc>
                <a:spcPct val="120000"/>
              </a:lnSpc>
            </a:pPr>
            <a:r>
              <a:rPr lang="en-NZ" dirty="0"/>
              <a:t>Economic benefits.</a:t>
            </a:r>
            <a:endParaRPr lang="en-NZ" dirty="0">
              <a:cs typeface="Calibri"/>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4</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3994436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pPr algn="ctr"/>
            <a:r>
              <a:rPr lang="en-AU" dirty="0"/>
              <a:t>Types of Technology Transfer</a:t>
            </a:r>
            <a:endParaRPr lang="cs-CZ"/>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5</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3" name="Zástupný objekt pre obsah 2">
            <a:extLst>
              <a:ext uri="{FF2B5EF4-FFF2-40B4-BE49-F238E27FC236}">
                <a16:creationId xmlns:a16="http://schemas.microsoft.com/office/drawing/2014/main" id="{FE5F83CA-E6BC-4691-926A-7233381C4251}"/>
              </a:ext>
            </a:extLst>
          </p:cNvPr>
          <p:cNvSpPr>
            <a:spLocks noGrp="1"/>
          </p:cNvSpPr>
          <p:nvPr>
            <p:ph idx="1"/>
          </p:nvPr>
        </p:nvSpPr>
        <p:spPr/>
        <p:txBody>
          <a:bodyPr vert="horz" lIns="91440" tIns="45720" rIns="91440" bIns="45720" rtlCol="0" anchor="t">
            <a:normAutofit/>
          </a:bodyPr>
          <a:lstStyle/>
          <a:p>
            <a:pPr marL="457200" indent="-457200" algn="just">
              <a:lnSpc>
                <a:spcPct val="100000"/>
              </a:lnSpc>
            </a:pPr>
            <a:r>
              <a:rPr lang="en-CA" sz="2400" dirty="0"/>
              <a:t>Vertical technology transfer</a:t>
            </a:r>
            <a:endParaRPr lang="en-CA" sz="2400">
              <a:cs typeface="Calibri"/>
            </a:endParaRPr>
          </a:p>
          <a:p>
            <a:pPr marL="457200" indent="-457200" algn="just">
              <a:lnSpc>
                <a:spcPct val="100000"/>
              </a:lnSpc>
            </a:pPr>
            <a:r>
              <a:rPr lang="en-CA" sz="2400" dirty="0"/>
              <a:t>Horizontal technology transfer</a:t>
            </a:r>
            <a:endParaRPr lang="en-CA" sz="2400">
              <a:cs typeface="Calibri"/>
            </a:endParaRPr>
          </a:p>
          <a:p>
            <a:pPr marL="0" indent="0" algn="just">
              <a:lnSpc>
                <a:spcPct val="100000"/>
              </a:lnSpc>
              <a:buNone/>
            </a:pPr>
            <a:r>
              <a:rPr lang="en-CA" sz="2400" dirty="0"/>
              <a:t>(Types regarding various forms of technology transfer and various actors participating in technology transfer process).</a:t>
            </a:r>
            <a:endParaRPr lang="en-CA" sz="2400">
              <a:cs typeface="Calibri"/>
            </a:endParaRPr>
          </a:p>
          <a:p>
            <a:pPr marL="457200" indent="-457200" algn="just">
              <a:lnSpc>
                <a:spcPct val="100000"/>
              </a:lnSpc>
            </a:pPr>
            <a:r>
              <a:rPr lang="en-CA" sz="2400" dirty="0"/>
              <a:t>Linear technology transfer</a:t>
            </a:r>
            <a:endParaRPr lang="en-CA" sz="2400">
              <a:cs typeface="Calibri"/>
            </a:endParaRPr>
          </a:p>
          <a:p>
            <a:pPr marL="457200" indent="-457200" algn="just">
              <a:lnSpc>
                <a:spcPct val="100000"/>
              </a:lnSpc>
            </a:pPr>
            <a:r>
              <a:rPr lang="en-CA" sz="2400" dirty="0"/>
              <a:t>Direct technology transfer</a:t>
            </a:r>
            <a:endParaRPr lang="en-CA" sz="2400">
              <a:cs typeface="Calibri"/>
            </a:endParaRPr>
          </a:p>
          <a:p>
            <a:pPr marL="0" indent="0" algn="just">
              <a:lnSpc>
                <a:spcPct val="100000"/>
              </a:lnSpc>
              <a:buNone/>
            </a:pPr>
            <a:r>
              <a:rPr lang="en-CA" sz="2400" dirty="0"/>
              <a:t>(Types regarding the sequence of individual phases of technology transfer process).</a:t>
            </a:r>
            <a:endParaRPr lang="en-CA" sz="2400" dirty="0">
              <a:cs typeface="Calibri"/>
            </a:endParaRPr>
          </a:p>
        </p:txBody>
      </p:sp>
    </p:spTree>
    <p:extLst>
      <p:ext uri="{BB962C8B-B14F-4D97-AF65-F5344CB8AC3E}">
        <p14:creationId xmlns:p14="http://schemas.microsoft.com/office/powerpoint/2010/main" val="311927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pPr algn="ctr"/>
            <a:r>
              <a:rPr lang="en-AU" dirty="0"/>
              <a:t>Key Concepts of Technology Transfer</a:t>
            </a:r>
            <a:endParaRPr lang="cs-CZ"/>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6</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3" name="Zástupný objekt pre obsah 2">
            <a:extLst>
              <a:ext uri="{FF2B5EF4-FFF2-40B4-BE49-F238E27FC236}">
                <a16:creationId xmlns:a16="http://schemas.microsoft.com/office/drawing/2014/main" id="{FE5F83CA-E6BC-4691-926A-7233381C4251}"/>
              </a:ext>
            </a:extLst>
          </p:cNvPr>
          <p:cNvSpPr>
            <a:spLocks noGrp="1"/>
          </p:cNvSpPr>
          <p:nvPr>
            <p:ph idx="1"/>
          </p:nvPr>
        </p:nvSpPr>
        <p:spPr/>
        <p:txBody>
          <a:bodyPr vert="horz" lIns="91440" tIns="45720" rIns="91440" bIns="45720" rtlCol="0" anchor="t">
            <a:noAutofit/>
          </a:bodyPr>
          <a:lstStyle/>
          <a:p>
            <a:pPr marL="457200" indent="-457200" algn="just">
              <a:lnSpc>
                <a:spcPct val="110000"/>
              </a:lnSpc>
            </a:pPr>
            <a:r>
              <a:rPr lang="en-AU" sz="2000" dirty="0"/>
              <a:t>The concept of technology itself:</a:t>
            </a:r>
            <a:endParaRPr lang="en-AU" sz="2000">
              <a:cs typeface="Calibri"/>
            </a:endParaRPr>
          </a:p>
          <a:p>
            <a:pPr lvl="1" algn="just">
              <a:lnSpc>
                <a:spcPct val="120000"/>
              </a:lnSpc>
            </a:pPr>
            <a:r>
              <a:rPr lang="en-AU" sz="1800" dirty="0"/>
              <a:t>The first component is a</a:t>
            </a:r>
            <a:r>
              <a:rPr lang="en-AU" sz="1800" b="1" dirty="0"/>
              <a:t> tangible object</a:t>
            </a:r>
            <a:r>
              <a:rPr lang="en-AU" sz="1800" dirty="0"/>
              <a:t>, such as a product, equipment, process, method or a plan.</a:t>
            </a:r>
            <a:endParaRPr lang="en-AU" sz="1800">
              <a:cs typeface="Calibri"/>
            </a:endParaRPr>
          </a:p>
          <a:p>
            <a:pPr lvl="1" algn="just">
              <a:lnSpc>
                <a:spcPct val="120000"/>
              </a:lnSpc>
            </a:pPr>
            <a:r>
              <a:rPr lang="en-AU" sz="1800" dirty="0"/>
              <a:t>The second component is an </a:t>
            </a:r>
            <a:r>
              <a:rPr lang="en-AU" sz="1800" b="1" dirty="0"/>
              <a:t>intangible object</a:t>
            </a:r>
            <a:r>
              <a:rPr lang="en-AU" sz="1800" dirty="0"/>
              <a:t>, such as knowledge in various areas of management, marketing, production, knowledge from science and research, but also a skilled workforce.</a:t>
            </a:r>
            <a:endParaRPr lang="en-AU" sz="1800">
              <a:cs typeface="Calibri"/>
            </a:endParaRPr>
          </a:p>
          <a:p>
            <a:pPr marL="457200" indent="-457200" algn="just">
              <a:lnSpc>
                <a:spcPct val="110000"/>
              </a:lnSpc>
            </a:pPr>
            <a:r>
              <a:rPr lang="en-AU" sz="2000" dirty="0"/>
              <a:t>Technology as the </a:t>
            </a:r>
            <a:r>
              <a:rPr lang="en-AU" sz="2000" b="1" dirty="0"/>
              <a:t>output of research and development activities</a:t>
            </a:r>
            <a:r>
              <a:rPr lang="en-AU" sz="2000" dirty="0"/>
              <a:t>, e.g., an invention, a technical solution or an external treatment of a product. </a:t>
            </a:r>
            <a:endParaRPr lang="en-AU" sz="2000">
              <a:cs typeface="Calibri"/>
            </a:endParaRPr>
          </a:p>
          <a:p>
            <a:pPr marL="457200" indent="-457200" algn="just">
              <a:lnSpc>
                <a:spcPct val="110000"/>
              </a:lnSpc>
            </a:pPr>
            <a:r>
              <a:rPr lang="en-AU" sz="2000" dirty="0"/>
              <a:t>In general, technology is also defined as </a:t>
            </a:r>
            <a:r>
              <a:rPr lang="en-AU" sz="2000" b="1" dirty="0"/>
              <a:t>an intellectual property </a:t>
            </a:r>
            <a:r>
              <a:rPr lang="en-AU" sz="2000" dirty="0"/>
              <a:t>that can be used in practice, e.g., software, database and know-how.</a:t>
            </a:r>
            <a:endParaRPr lang="en-AU" sz="2000" dirty="0">
              <a:cs typeface="Calibri"/>
            </a:endParaRPr>
          </a:p>
        </p:txBody>
      </p:sp>
    </p:spTree>
    <p:extLst>
      <p:ext uri="{BB962C8B-B14F-4D97-AF65-F5344CB8AC3E}">
        <p14:creationId xmlns:p14="http://schemas.microsoft.com/office/powerpoint/2010/main" val="1386482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7</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9" name="Obdélník 8"/>
          <p:cNvSpPr/>
          <p:nvPr/>
        </p:nvSpPr>
        <p:spPr>
          <a:xfrm>
            <a:off x="931654" y="889497"/>
            <a:ext cx="10524226" cy="3805337"/>
          </a:xfrm>
          <a:prstGeom prst="rect">
            <a:avLst/>
          </a:prstGeom>
        </p:spPr>
        <p:txBody>
          <a:bodyPr wrap="square" lIns="91440" tIns="45720" rIns="91440" bIns="45720" anchor="t">
            <a:spAutoFit/>
          </a:bodyPr>
          <a:lstStyle/>
          <a:p>
            <a:pPr algn="ctr">
              <a:lnSpc>
                <a:spcPct val="150000"/>
              </a:lnSpc>
              <a:spcAft>
                <a:spcPts val="600"/>
              </a:spcAft>
            </a:pPr>
            <a:r>
              <a:rPr lang="en-GB" sz="4000" dirty="0">
                <a:latin typeface="+mj-lt"/>
                <a:ea typeface="+mj-ea"/>
                <a:cs typeface="+mj-cs"/>
              </a:rPr>
              <a:t>The following stakeholders are involved:</a:t>
            </a:r>
            <a:endParaRPr lang="cs-CZ" sz="4000" dirty="0">
              <a:latin typeface="+mj-lt"/>
              <a:ea typeface="+mj-ea"/>
              <a:cs typeface="Calibri Light" panose="020F0302020204030204"/>
            </a:endParaRPr>
          </a:p>
          <a:p>
            <a:pPr marL="342900" indent="-342900" algn="just">
              <a:lnSpc>
                <a:spcPct val="150000"/>
              </a:lnSpc>
              <a:buFont typeface="Arial" panose="05050102010706020507" pitchFamily="18"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Originator </a:t>
            </a:r>
            <a:endParaRPr lang="cs-CZ"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5050102010706020507" pitchFamily="18"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OSKT - a coordinator of the whole process </a:t>
            </a:r>
            <a:endParaRPr lang="cs-CZ"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5050102010706020507" pitchFamily="18"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The Intellectual Property Evaluation </a:t>
            </a:r>
            <a:endParaRPr lang="cs-CZ"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5050102010706020507" pitchFamily="18"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Committee Commercialization Board </a:t>
            </a:r>
            <a:endParaRPr lang="cs-CZ"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Arial" panose="05050102010706020507" pitchFamily="18"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Rector</a:t>
            </a:r>
            <a:endParaRPr lang="cs-CZ"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3534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8</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2008E474-29B3-45A1-8BEB-92FAB70E8374}"/>
              </a:ext>
            </a:extLst>
          </p:cNvPr>
          <p:cNvSpPr>
            <a:spLocks noGrp="1"/>
          </p:cNvSpPr>
          <p:nvPr>
            <p:ph idx="1"/>
          </p:nvPr>
        </p:nvSpPr>
        <p:spPr>
          <a:xfrm>
            <a:off x="838200" y="932754"/>
            <a:ext cx="10515600" cy="4636823"/>
          </a:xfrm>
        </p:spPr>
        <p:txBody>
          <a:bodyPr vert="horz" lIns="91440" tIns="45720" rIns="91440" bIns="45720" rtlCol="0" anchor="t">
            <a:normAutofit/>
          </a:bodyPr>
          <a:lstStyle/>
          <a:p>
            <a:pPr marL="0" indent="0" algn="ctr">
              <a:lnSpc>
                <a:spcPct val="160000"/>
              </a:lnSpc>
              <a:buNone/>
            </a:pPr>
            <a:r>
              <a:rPr lang="en-US" sz="4000" dirty="0">
                <a:latin typeface="+mj-lt"/>
                <a:ea typeface="+mj-ea"/>
                <a:cs typeface="+mj-cs"/>
              </a:rPr>
              <a:t>Technology</a:t>
            </a:r>
            <a:r>
              <a:rPr lang="en-US" sz="4400" dirty="0">
                <a:latin typeface="+mj-lt"/>
                <a:ea typeface="+mj-ea"/>
                <a:cs typeface="+mj-cs"/>
              </a:rPr>
              <a:t> Transfer Office</a:t>
            </a:r>
            <a:endParaRPr lang="sk-SK" sz="4400" dirty="0">
              <a:latin typeface="+mj-lt"/>
              <a:ea typeface="+mj-ea"/>
              <a:cs typeface="Calibri Light" panose="020F0302020204030204"/>
            </a:endParaRPr>
          </a:p>
          <a:p>
            <a:pPr marL="342900" indent="-342900" algn="just">
              <a:lnSpc>
                <a:spcPct val="100000"/>
              </a:lnSpc>
            </a:pPr>
            <a:r>
              <a:rPr lang="sk-SK" sz="2400" dirty="0"/>
              <a:t>R</a:t>
            </a:r>
            <a:r>
              <a:rPr lang="en-US" sz="2400" dirty="0" err="1"/>
              <a:t>esponsible</a:t>
            </a:r>
            <a:r>
              <a:rPr lang="en-US" sz="2400" dirty="0"/>
              <a:t> for commercializing institution’s owned technology, knowledge, or intellectual property through the core activities of, e.g., attracting and assessing invention disclosures, choosing the right intellectual property protection strategy, licensing, spin-off or start-up company formation, material sales and managing financial funds. </a:t>
            </a:r>
            <a:endParaRPr lang="sk-SK" sz="2400">
              <a:cs typeface="Calibri"/>
            </a:endParaRPr>
          </a:p>
          <a:p>
            <a:pPr marL="342900" indent="-342900" algn="just">
              <a:lnSpc>
                <a:spcPct val="100000"/>
              </a:lnSpc>
            </a:pPr>
            <a:r>
              <a:rPr lang="sk-SK" sz="2400" dirty="0"/>
              <a:t>T</a:t>
            </a:r>
            <a:r>
              <a:rPr lang="en-US" sz="2400" dirty="0"/>
              <a:t>he technology transfer office’s mission, approach and activities should always be consistent with the institutional mission and activities</a:t>
            </a:r>
            <a:r>
              <a:rPr lang="sk-SK" sz="2400" dirty="0"/>
              <a:t>.</a:t>
            </a:r>
            <a:endParaRPr lang="sk-SK" sz="2400" dirty="0">
              <a:cs typeface="Calibri"/>
            </a:endParaRPr>
          </a:p>
          <a:p>
            <a:pPr marL="457200" lvl="1" indent="0">
              <a:buNone/>
            </a:pPr>
            <a:endParaRPr lang="sk-SK" dirty="0"/>
          </a:p>
        </p:txBody>
      </p:sp>
    </p:spTree>
    <p:extLst>
      <p:ext uri="{BB962C8B-B14F-4D97-AF65-F5344CB8AC3E}">
        <p14:creationId xmlns:p14="http://schemas.microsoft.com/office/powerpoint/2010/main" val="1612329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9</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graphicFrame>
        <p:nvGraphicFramePr>
          <p:cNvPr id="7" name="Diagram 6"/>
          <p:cNvGraphicFramePr/>
          <p:nvPr>
            <p:extLst>
              <p:ext uri="{D42A27DB-BD31-4B8C-83A1-F6EECF244321}">
                <p14:modId xmlns:p14="http://schemas.microsoft.com/office/powerpoint/2010/main" val="2887005090"/>
              </p:ext>
            </p:extLst>
          </p:nvPr>
        </p:nvGraphicFramePr>
        <p:xfrm>
          <a:off x="2259135" y="226439"/>
          <a:ext cx="7669663" cy="5732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462167"/>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1727</Words>
  <Application>Microsoft Office PowerPoint</Application>
  <PresentationFormat>Širokoúhlá obrazovka</PresentationFormat>
  <Paragraphs>152</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Motív Office</vt:lpstr>
      <vt:lpstr>M09 Technology transfer process at the University of Hradec Kralove</vt:lpstr>
      <vt:lpstr>Technology transfer process at the University  of Hradec Kralove – the most important document</vt:lpstr>
      <vt:lpstr>R&amp;D is therefore typically characterized  by the need to meet five basic criteria:</vt:lpstr>
      <vt:lpstr>Motivations for Technology Transfer</vt:lpstr>
      <vt:lpstr>Types of Technology Transfer</vt:lpstr>
      <vt:lpstr>Key Concepts of Technology Transfer</vt:lpstr>
      <vt:lpstr>Prezentace aplikace PowerPoint</vt:lpstr>
      <vt:lpstr>Prezentace aplikace PowerPoint</vt:lpstr>
      <vt:lpstr>Prezentace aplikace PowerPoint</vt:lpstr>
      <vt:lpstr>Prezentace aplikace PowerPoint</vt:lpstr>
      <vt:lpstr>The process itself</vt:lpstr>
      <vt:lpstr>Diagram of the sequence of steps after the creation  of the result</vt:lpstr>
      <vt:lpstr>A chart of commercialization steps </vt:lpstr>
      <vt:lpstr>Relationship between knowledge management and TT</vt:lpstr>
      <vt:lpstr>Creative Activities and Knowledge Transfer Office at UHK</vt:lpstr>
      <vt:lpstr>Conclusion</vt:lpstr>
    </vt:vector>
  </TitlesOfParts>
  <Company>Technical University of Košice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subject>Project “Technology Transfer Together” / TEchTransfer / Number of the project: 2020-1-CZ01-KA203-078313</dc:subject>
  <dc:creator>TUKE</dc:creator>
  <cp:lastModifiedBy>Lenovo01</cp:lastModifiedBy>
  <cp:revision>249</cp:revision>
  <dcterms:created xsi:type="dcterms:W3CDTF">2021-12-07T16:52:02Z</dcterms:created>
  <dcterms:modified xsi:type="dcterms:W3CDTF">2023-02-10T14:47:48Z</dcterms:modified>
</cp:coreProperties>
</file>