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73" r:id="rId3"/>
    <p:sldId id="300" r:id="rId4"/>
    <p:sldId id="324" r:id="rId5"/>
    <p:sldId id="325" r:id="rId6"/>
    <p:sldId id="269" r:id="rId7"/>
    <p:sldId id="301" r:id="rId8"/>
    <p:sldId id="302" r:id="rId9"/>
    <p:sldId id="326" r:id="rId10"/>
    <p:sldId id="309" r:id="rId11"/>
    <p:sldId id="331" r:id="rId12"/>
    <p:sldId id="327" r:id="rId13"/>
    <p:sldId id="328" r:id="rId14"/>
    <p:sldId id="329" r:id="rId15"/>
    <p:sldId id="330" r:id="rId16"/>
    <p:sldId id="332" r:id="rId17"/>
    <p:sldId id="333" r:id="rId18"/>
    <p:sldId id="334" r:id="rId19"/>
    <p:sldId id="310" r:id="rId20"/>
    <p:sldId id="337" r:id="rId21"/>
    <p:sldId id="338" r:id="rId22"/>
    <p:sldId id="336" r:id="rId23"/>
    <p:sldId id="312" r:id="rId24"/>
    <p:sldId id="303" r:id="rId25"/>
    <p:sldId id="306" r:id="rId26"/>
    <p:sldId id="316" r:id="rId27"/>
    <p:sldId id="319" r:id="rId28"/>
    <p:sldId id="321" r:id="rId29"/>
    <p:sldId id="322" r:id="rId30"/>
    <p:sldId id="26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8A0D0-983D-37BD-764D-4A47596FED27}" v="106" dt="2022-09-23T17:57:38.017"/>
    <p1510:client id="{BA29815D-9872-F334-6368-B4E2BBBB01C3}" v="3" dt="2022-03-10T13:59:34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userId="S::urn:spo:anon#9aee4084b9f1c6dae892566a589beebbdc97b1c98bf27a255907f891cc14684f::" providerId="AD" clId="Web-{8A88A0D0-983D-37BD-764D-4A47596FED27}"/>
    <pc:docChg chg="modSld">
      <pc:chgData name="Uživatel typu Host" userId="S::urn:spo:anon#9aee4084b9f1c6dae892566a589beebbdc97b1c98bf27a255907f891cc14684f::" providerId="AD" clId="Web-{8A88A0D0-983D-37BD-764D-4A47596FED27}" dt="2022-09-23T17:57:38.017" v="71" actId="1076"/>
      <pc:docMkLst>
        <pc:docMk/>
      </pc:docMkLst>
      <pc:sldChg chg="addSp modSp">
        <pc:chgData name="Uživatel typu Host" userId="S::urn:spo:anon#9aee4084b9f1c6dae892566a589beebbdc97b1c98bf27a255907f891cc14684f::" providerId="AD" clId="Web-{8A88A0D0-983D-37BD-764D-4A47596FED27}" dt="2022-09-23T17:57:38.017" v="71" actId="1076"/>
        <pc:sldMkLst>
          <pc:docMk/>
          <pc:sldMk cId="282996332" sldId="256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7:21.845" v="64" actId="1076"/>
          <ac:picMkLst>
            <pc:docMk/>
            <pc:sldMk cId="282996332" sldId="256"/>
            <ac:picMk id="2" creationId="{9210BF89-A87E-989A-59BE-4141B6094C1B}"/>
          </ac:picMkLst>
        </pc:picChg>
        <pc:picChg chg="mod">
          <ac:chgData name="Uživatel typu Host" userId="S::urn:spo:anon#9aee4084b9f1c6dae892566a589beebbdc97b1c98bf27a255907f891cc14684f::" providerId="AD" clId="Web-{8A88A0D0-983D-37BD-764D-4A47596FED27}" dt="2022-09-23T17:57:38.017" v="71" actId="1076"/>
          <ac:picMkLst>
            <pc:docMk/>
            <pc:sldMk cId="282996332" sldId="256"/>
            <ac:picMk id="4" creationId="{00000000-0000-0000-0000-000000000000}"/>
          </ac:picMkLst>
        </pc:picChg>
        <pc:picChg chg="add mod">
          <ac:chgData name="Uživatel typu Host" userId="S::urn:spo:anon#9aee4084b9f1c6dae892566a589beebbdc97b1c98bf27a255907f891cc14684f::" providerId="AD" clId="Web-{8A88A0D0-983D-37BD-764D-4A47596FED27}" dt="2022-09-23T17:57:24.033" v="65" actId="1076"/>
          <ac:picMkLst>
            <pc:docMk/>
            <pc:sldMk cId="282996332" sldId="256"/>
            <ac:picMk id="7" creationId="{010EE3FA-1AB7-B99C-E9B0-69278F5B1E5C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2:37.631" v="55" actId="1076"/>
        <pc:sldMkLst>
          <pc:docMk/>
          <pc:sldMk cId="3991347122" sldId="267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2:37.631" v="55" actId="1076"/>
          <ac:picMkLst>
            <pc:docMk/>
            <pc:sldMk cId="3991347122" sldId="267"/>
            <ac:picMk id="2" creationId="{7DAD112C-EB4A-BD75-8F56-503499D392A3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12.626" v="9" actId="1076"/>
        <pc:sldMkLst>
          <pc:docMk/>
          <pc:sldMk cId="1487899445" sldId="269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12.626" v="9" actId="1076"/>
          <ac:picMkLst>
            <pc:docMk/>
            <pc:sldMk cId="1487899445" sldId="269"/>
            <ac:picMk id="4" creationId="{1B12031F-705F-8748-4C57-227463E722D4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49:48.516" v="1" actId="1076"/>
        <pc:sldMkLst>
          <pc:docMk/>
          <pc:sldMk cId="662434716" sldId="273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49:48.516" v="1" actId="1076"/>
          <ac:picMkLst>
            <pc:docMk/>
            <pc:sldMk cId="662434716" sldId="273"/>
            <ac:picMk id="3" creationId="{A0016061-2F55-0966-BCEB-3876CDEB1F7C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49:54.188" v="3" actId="1076"/>
        <pc:sldMkLst>
          <pc:docMk/>
          <pc:sldMk cId="2366342205" sldId="300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49:54.188" v="3" actId="1076"/>
          <ac:picMkLst>
            <pc:docMk/>
            <pc:sldMk cId="2366342205" sldId="300"/>
            <ac:picMk id="2" creationId="{993034AB-2705-A868-101B-8D64413F6081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18.626" v="11" actId="1076"/>
        <pc:sldMkLst>
          <pc:docMk/>
          <pc:sldMk cId="1903646916" sldId="301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18.626" v="11" actId="1076"/>
          <ac:picMkLst>
            <pc:docMk/>
            <pc:sldMk cId="1903646916" sldId="301"/>
            <ac:picMk id="3" creationId="{71AFA278-1AC7-0E71-9495-1C0F2C67EC6F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24.001" v="13" actId="1076"/>
        <pc:sldMkLst>
          <pc:docMk/>
          <pc:sldMk cId="1134501428" sldId="302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24.001" v="13" actId="1076"/>
          <ac:picMkLst>
            <pc:docMk/>
            <pc:sldMk cId="1134501428" sldId="302"/>
            <ac:picMk id="3" creationId="{5BDE2429-221B-B1A7-9AB9-7969A81C0AB7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58.145" v="43" actId="1076"/>
        <pc:sldMkLst>
          <pc:docMk/>
          <pc:sldMk cId="1943499532" sldId="303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58.145" v="43" actId="1076"/>
          <ac:picMkLst>
            <pc:docMk/>
            <pc:sldMk cId="1943499532" sldId="303"/>
            <ac:picMk id="3" creationId="{7E672B25-8A9B-BF17-135B-7EF2CB4240C5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2:06.927" v="45" actId="1076"/>
        <pc:sldMkLst>
          <pc:docMk/>
          <pc:sldMk cId="3158464025" sldId="306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2:06.927" v="45" actId="1076"/>
          <ac:picMkLst>
            <pc:docMk/>
            <pc:sldMk cId="3158464025" sldId="306"/>
            <ac:picMk id="3" creationId="{653CC9EB-2336-300B-5F42-33BBCFD8EFF2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30.658" v="15" actId="1076"/>
        <pc:sldMkLst>
          <pc:docMk/>
          <pc:sldMk cId="2380354399" sldId="309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30.658" v="15" actId="1076"/>
          <ac:picMkLst>
            <pc:docMk/>
            <pc:sldMk cId="2380354399" sldId="309"/>
            <ac:picMk id="3" creationId="{EC48F8BB-32CD-6639-3042-1CA33DC10CEC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21.910" v="33" actId="1076"/>
        <pc:sldMkLst>
          <pc:docMk/>
          <pc:sldMk cId="1614178220" sldId="310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21.910" v="33" actId="1076"/>
          <ac:picMkLst>
            <pc:docMk/>
            <pc:sldMk cId="1614178220" sldId="310"/>
            <ac:picMk id="2" creationId="{5791CDC3-4A37-E938-1FE7-95636D0B6F24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46.332" v="41" actId="1076"/>
        <pc:sldMkLst>
          <pc:docMk/>
          <pc:sldMk cId="3283063774" sldId="312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46.332" v="41" actId="1076"/>
          <ac:picMkLst>
            <pc:docMk/>
            <pc:sldMk cId="3283063774" sldId="312"/>
            <ac:picMk id="4" creationId="{E8A11EBD-9B63-5543-0141-EED15B1C3CA5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2:14.412" v="47" actId="1076"/>
        <pc:sldMkLst>
          <pc:docMk/>
          <pc:sldMk cId="1303420448" sldId="316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2:14.412" v="47" actId="1076"/>
          <ac:picMkLst>
            <pc:docMk/>
            <pc:sldMk cId="1303420448" sldId="316"/>
            <ac:picMk id="2" creationId="{19CA6454-0B59-3B13-AC7C-B2DC17CD82BC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2:19.209" v="49" actId="1076"/>
        <pc:sldMkLst>
          <pc:docMk/>
          <pc:sldMk cId="616439201" sldId="319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2:19.209" v="49" actId="1076"/>
          <ac:picMkLst>
            <pc:docMk/>
            <pc:sldMk cId="616439201" sldId="319"/>
            <ac:picMk id="2" creationId="{DB29C2A6-BFD3-1B36-084C-462235D8CBC6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2:25.693" v="51" actId="1076"/>
        <pc:sldMkLst>
          <pc:docMk/>
          <pc:sldMk cId="2642320959" sldId="321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2:25.693" v="51" actId="1076"/>
          <ac:picMkLst>
            <pc:docMk/>
            <pc:sldMk cId="2642320959" sldId="321"/>
            <ac:picMk id="2" creationId="{48072D11-7A32-362A-F891-1D1057C8807A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2:31.725" v="53" actId="1076"/>
        <pc:sldMkLst>
          <pc:docMk/>
          <pc:sldMk cId="4104553000" sldId="322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2:31.725" v="53" actId="1076"/>
          <ac:picMkLst>
            <pc:docMk/>
            <pc:sldMk cId="4104553000" sldId="322"/>
            <ac:picMk id="2" creationId="{40D41871-D00E-70EC-12FB-70E6DED0DD68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49:59.953" v="5" actId="1076"/>
        <pc:sldMkLst>
          <pc:docMk/>
          <pc:sldMk cId="245019852" sldId="324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49:59.953" v="5" actId="1076"/>
          <ac:picMkLst>
            <pc:docMk/>
            <pc:sldMk cId="245019852" sldId="324"/>
            <ac:picMk id="4" creationId="{04463334-4559-45B8-35A3-7044792F4043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07.032" v="7" actId="1076"/>
        <pc:sldMkLst>
          <pc:docMk/>
          <pc:sldMk cId="628452625" sldId="325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07.032" v="7" actId="1076"/>
          <ac:picMkLst>
            <pc:docMk/>
            <pc:sldMk cId="628452625" sldId="325"/>
            <ac:picMk id="6" creationId="{B5BC432B-C406-4F14-B52D-AB5DBAE7C426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41.142" v="19" actId="1076"/>
        <pc:sldMkLst>
          <pc:docMk/>
          <pc:sldMk cId="3665675628" sldId="327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41.142" v="19" actId="1076"/>
          <ac:picMkLst>
            <pc:docMk/>
            <pc:sldMk cId="3665675628" sldId="327"/>
            <ac:picMk id="3" creationId="{DE7DB408-8F85-CBAC-ED95-13C8D3F9AAAC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46.986" v="21" actId="1076"/>
        <pc:sldMkLst>
          <pc:docMk/>
          <pc:sldMk cId="325342837" sldId="328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46.986" v="21" actId="1076"/>
          <ac:picMkLst>
            <pc:docMk/>
            <pc:sldMk cId="325342837" sldId="328"/>
            <ac:picMk id="4" creationId="{34B5C4D1-4947-E7AB-EA1C-748A5CB0CFA6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52.518" v="23" actId="1076"/>
        <pc:sldMkLst>
          <pc:docMk/>
          <pc:sldMk cId="2574138062" sldId="329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52.518" v="23" actId="1076"/>
          <ac:picMkLst>
            <pc:docMk/>
            <pc:sldMk cId="2574138062" sldId="329"/>
            <ac:picMk id="4" creationId="{DD038A07-9F4F-EC12-E109-25983DBDE03F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58.503" v="25" actId="1076"/>
        <pc:sldMkLst>
          <pc:docMk/>
          <pc:sldMk cId="2767054429" sldId="330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58.503" v="25" actId="1076"/>
          <ac:picMkLst>
            <pc:docMk/>
            <pc:sldMk cId="2767054429" sldId="330"/>
            <ac:picMk id="3" creationId="{6E729BE5-4EE2-E759-5867-72E402109111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0:36.189" v="17" actId="1076"/>
        <pc:sldMkLst>
          <pc:docMk/>
          <pc:sldMk cId="3986171968" sldId="331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0:36.189" v="17" actId="1076"/>
          <ac:picMkLst>
            <pc:docMk/>
            <pc:sldMk cId="3986171968" sldId="331"/>
            <ac:picMk id="2" creationId="{01B274B5-0784-823F-5326-D9137793CE3F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04.768" v="27" actId="1076"/>
        <pc:sldMkLst>
          <pc:docMk/>
          <pc:sldMk cId="287020229" sldId="332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04.768" v="27" actId="1076"/>
          <ac:picMkLst>
            <pc:docMk/>
            <pc:sldMk cId="287020229" sldId="332"/>
            <ac:picMk id="2" creationId="{79CFB422-29AF-E2C9-0EC6-E2D70D931BFF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11.378" v="29" actId="1076"/>
        <pc:sldMkLst>
          <pc:docMk/>
          <pc:sldMk cId="1847809362" sldId="333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11.378" v="29" actId="1076"/>
          <ac:picMkLst>
            <pc:docMk/>
            <pc:sldMk cId="1847809362" sldId="333"/>
            <ac:picMk id="3" creationId="{3D4B19D8-EF44-F01C-B747-E032D7064B4A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17.050" v="31" actId="1076"/>
        <pc:sldMkLst>
          <pc:docMk/>
          <pc:sldMk cId="1402431686" sldId="334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17.050" v="31" actId="1076"/>
          <ac:picMkLst>
            <pc:docMk/>
            <pc:sldMk cId="1402431686" sldId="334"/>
            <ac:picMk id="2" creationId="{EBF752FF-6608-7EA2-2FC2-4A3B5ED23818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40.317" v="39" actId="1076"/>
        <pc:sldMkLst>
          <pc:docMk/>
          <pc:sldMk cId="3567407503" sldId="336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40.317" v="39" actId="1076"/>
          <ac:picMkLst>
            <pc:docMk/>
            <pc:sldMk cId="3567407503" sldId="336"/>
            <ac:picMk id="2" creationId="{BAAE8B18-26B4-458E-F188-D04DC1312B2A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28.551" v="35" actId="1076"/>
        <pc:sldMkLst>
          <pc:docMk/>
          <pc:sldMk cId="1810969450" sldId="337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28.551" v="35" actId="1076"/>
          <ac:picMkLst>
            <pc:docMk/>
            <pc:sldMk cId="1810969450" sldId="337"/>
            <ac:picMk id="2" creationId="{5D1A079A-BF39-4C81-BC75-190AA405DEB3}"/>
          </ac:picMkLst>
        </pc:picChg>
      </pc:sldChg>
      <pc:sldChg chg="addSp modSp">
        <pc:chgData name="Uživatel typu Host" userId="S::urn:spo:anon#9aee4084b9f1c6dae892566a589beebbdc97b1c98bf27a255907f891cc14684f::" providerId="AD" clId="Web-{8A88A0D0-983D-37BD-764D-4A47596FED27}" dt="2022-09-23T17:51:34.269" v="37" actId="1076"/>
        <pc:sldMkLst>
          <pc:docMk/>
          <pc:sldMk cId="3429295704" sldId="338"/>
        </pc:sldMkLst>
        <pc:picChg chg="add mod">
          <ac:chgData name="Uživatel typu Host" userId="S::urn:spo:anon#9aee4084b9f1c6dae892566a589beebbdc97b1c98bf27a255907f891cc14684f::" providerId="AD" clId="Web-{8A88A0D0-983D-37BD-764D-4A47596FED27}" dt="2022-09-23T17:51:34.269" v="37" actId="1076"/>
          <ac:picMkLst>
            <pc:docMk/>
            <pc:sldMk cId="3429295704" sldId="338"/>
            <ac:picMk id="2" creationId="{1A85B8D2-2A53-16E8-49B6-05EF1CE0872F}"/>
          </ac:picMkLst>
        </pc:picChg>
      </pc:sldChg>
    </pc:docChg>
  </pc:docChgLst>
  <pc:docChgLst>
    <pc:chgData clId="Web-{BA29815D-9872-F334-6368-B4E2BBBB01C3}"/>
    <pc:docChg chg="modSld">
      <pc:chgData name="" userId="" providerId="" clId="Web-{BA29815D-9872-F334-6368-B4E2BBBB01C3}" dt="2022-03-10T13:59:29.430" v="1"/>
      <pc:docMkLst>
        <pc:docMk/>
      </pc:docMkLst>
      <pc:sldChg chg="addSp delSp modSp">
        <pc:chgData name="" userId="" providerId="" clId="Web-{BA29815D-9872-F334-6368-B4E2BBBB01C3}" dt="2022-03-10T13:59:29.430" v="1"/>
        <pc:sldMkLst>
          <pc:docMk/>
          <pc:sldMk cId="2366342205" sldId="300"/>
        </pc:sldMkLst>
        <pc:spChg chg="del">
          <ac:chgData name="" userId="" providerId="" clId="Web-{BA29815D-9872-F334-6368-B4E2BBBB01C3}" dt="2022-03-10T13:59:26.305" v="0"/>
          <ac:spMkLst>
            <pc:docMk/>
            <pc:sldMk cId="2366342205" sldId="300"/>
            <ac:spMk id="2" creationId="{00000000-0000-0000-0000-000000000000}"/>
          </ac:spMkLst>
        </pc:spChg>
        <pc:spChg chg="add del mod">
          <ac:chgData name="" userId="" providerId="" clId="Web-{BA29815D-9872-F334-6368-B4E2BBBB01C3}" dt="2022-03-10T13:59:29.430" v="1"/>
          <ac:spMkLst>
            <pc:docMk/>
            <pc:sldMk cId="2366342205" sldId="300"/>
            <ac:spMk id="5" creationId="{C2551376-1F99-4F80-974C-F2198513DA41}"/>
          </ac:spMkLst>
        </pc:spChg>
        <pc:picChg chg="add mod ord">
          <ac:chgData name="" userId="" providerId="" clId="Web-{BA29815D-9872-F334-6368-B4E2BBBB01C3}" dt="2022-03-10T13:59:29.430" v="1"/>
          <ac:picMkLst>
            <pc:docMk/>
            <pc:sldMk cId="2366342205" sldId="300"/>
            <ac:picMk id="6" creationId="{14A8164E-B199-4DA4-AD86-45870A0A37AF}"/>
          </ac:picMkLst>
        </pc:picChg>
      </pc:sldChg>
    </pc:docChg>
  </pc:docChgLst>
  <pc:docChgLst>
    <pc:chgData clId="Web-{8A88A0D0-983D-37BD-764D-4A47596FED27}"/>
    <pc:docChg chg="modSld">
      <pc:chgData name="" userId="" providerId="" clId="Web-{8A88A0D0-983D-37BD-764D-4A47596FED27}" dt="2022-09-23T17:49:27.687" v="3" actId="1076"/>
      <pc:docMkLst>
        <pc:docMk/>
      </pc:docMkLst>
      <pc:sldChg chg="modSp">
        <pc:chgData name="" userId="" providerId="" clId="Web-{8A88A0D0-983D-37BD-764D-4A47596FED27}" dt="2022-09-23T17:49:27.687" v="3" actId="1076"/>
        <pc:sldMkLst>
          <pc:docMk/>
          <pc:sldMk cId="282996332" sldId="256"/>
        </pc:sldMkLst>
        <pc:picChg chg="mod">
          <ac:chgData name="" userId="" providerId="" clId="Web-{8A88A0D0-983D-37BD-764D-4A47596FED27}" dt="2022-09-23T17:49:27.687" v="3" actId="1076"/>
          <ac:picMkLst>
            <pc:docMk/>
            <pc:sldMk cId="282996332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449B7AA-1E7F-45A0-AF93-81BD21155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2000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tIns="36000" rIns="642938" bIns="36000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1624" y="2364907"/>
            <a:ext cx="6929438" cy="3600123"/>
          </a:xfrm>
          <a:blipFill dpi="0" rotWithShape="1">
            <a:blip r:embed="rId2"/>
            <a:srcRect/>
            <a:stretch>
              <a:fillRect t="-14000" b="-14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26.09.2022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Title 1"/>
          <p:cNvSpPr>
            <a:spLocks noGrp="1" noChangeAspect="1"/>
          </p:cNvSpPr>
          <p:nvPr>
            <p:ph type="ctrTitle"/>
          </p:nvPr>
        </p:nvSpPr>
        <p:spPr>
          <a:xfrm>
            <a:off x="2152133" y="4000500"/>
            <a:ext cx="6991867" cy="1964531"/>
          </a:xfrm>
          <a:custGeom>
            <a:avLst/>
            <a:gdLst>
              <a:gd name="connsiteX0" fmla="*/ 542981 w 6991867"/>
              <a:gd name="connsiteY0" fmla="*/ 0 h 1965600"/>
              <a:gd name="connsiteX1" fmla="*/ 646881 w 6991867"/>
              <a:gd name="connsiteY1" fmla="*/ 0 h 1965600"/>
              <a:gd name="connsiteX2" fmla="*/ 724959 w 6991867"/>
              <a:gd name="connsiteY2" fmla="*/ 0 h 1965600"/>
              <a:gd name="connsiteX3" fmla="*/ 818407 w 6991867"/>
              <a:gd name="connsiteY3" fmla="*/ 0 h 1965600"/>
              <a:gd name="connsiteX4" fmla="*/ 852835 w 6991867"/>
              <a:gd name="connsiteY4" fmla="*/ 0 h 1965600"/>
              <a:gd name="connsiteX5" fmla="*/ 857753 w 6991867"/>
              <a:gd name="connsiteY5" fmla="*/ 0 h 1965600"/>
              <a:gd name="connsiteX6" fmla="*/ 1415042 w 6991867"/>
              <a:gd name="connsiteY6" fmla="*/ 0 h 1965600"/>
              <a:gd name="connsiteX7" fmla="*/ 1937513 w 6991867"/>
              <a:gd name="connsiteY7" fmla="*/ 0 h 1965600"/>
              <a:gd name="connsiteX8" fmla="*/ 2426288 w 6991867"/>
              <a:gd name="connsiteY8" fmla="*/ 0 h 1965600"/>
              <a:gd name="connsiteX9" fmla="*/ 2882490 w 6991867"/>
              <a:gd name="connsiteY9" fmla="*/ 0 h 1965600"/>
              <a:gd name="connsiteX10" fmla="*/ 3307243 w 6991867"/>
              <a:gd name="connsiteY10" fmla="*/ 0 h 1965600"/>
              <a:gd name="connsiteX11" fmla="*/ 3701670 w 6991867"/>
              <a:gd name="connsiteY11" fmla="*/ 0 h 1965600"/>
              <a:gd name="connsiteX12" fmla="*/ 4066894 w 6991867"/>
              <a:gd name="connsiteY12" fmla="*/ 0 h 1965600"/>
              <a:gd name="connsiteX13" fmla="*/ 4404038 w 6991867"/>
              <a:gd name="connsiteY13" fmla="*/ 0 h 1965600"/>
              <a:gd name="connsiteX14" fmla="*/ 4714226 w 6991867"/>
              <a:gd name="connsiteY14" fmla="*/ 0 h 1965600"/>
              <a:gd name="connsiteX15" fmla="*/ 4998580 w 6991867"/>
              <a:gd name="connsiteY15" fmla="*/ 0 h 1965600"/>
              <a:gd name="connsiteX16" fmla="*/ 5494281 w 6991867"/>
              <a:gd name="connsiteY16" fmla="*/ 0 h 1965600"/>
              <a:gd name="connsiteX17" fmla="*/ 5900127 w 6991867"/>
              <a:gd name="connsiteY17" fmla="*/ 0 h 1965600"/>
              <a:gd name="connsiteX18" fmla="*/ 6225103 w 6991867"/>
              <a:gd name="connsiteY18" fmla="*/ 0 h 1965600"/>
              <a:gd name="connsiteX19" fmla="*/ 6478195 w 6991867"/>
              <a:gd name="connsiteY19" fmla="*/ 0 h 1965600"/>
              <a:gd name="connsiteX20" fmla="*/ 6668389 w 6991867"/>
              <a:gd name="connsiteY20" fmla="*/ 0 h 1965600"/>
              <a:gd name="connsiteX21" fmla="*/ 6804669 w 6991867"/>
              <a:gd name="connsiteY21" fmla="*/ 0 h 1965600"/>
              <a:gd name="connsiteX22" fmla="*/ 6896022 w 6991867"/>
              <a:gd name="connsiteY22" fmla="*/ 0 h 1965600"/>
              <a:gd name="connsiteX23" fmla="*/ 6951432 w 6991867"/>
              <a:gd name="connsiteY23" fmla="*/ 0 h 1965600"/>
              <a:gd name="connsiteX24" fmla="*/ 6979887 w 6991867"/>
              <a:gd name="connsiteY24" fmla="*/ 0 h 1965600"/>
              <a:gd name="connsiteX25" fmla="*/ 6991867 w 6991867"/>
              <a:gd name="connsiteY25" fmla="*/ 0 h 1965600"/>
              <a:gd name="connsiteX26" fmla="*/ 6991867 w 6991867"/>
              <a:gd name="connsiteY26" fmla="*/ 178577 h 1965600"/>
              <a:gd name="connsiteX27" fmla="*/ 6991867 w 6991867"/>
              <a:gd name="connsiteY27" fmla="*/ 345996 h 1965600"/>
              <a:gd name="connsiteX28" fmla="*/ 6991867 w 6991867"/>
              <a:gd name="connsiteY28" fmla="*/ 502617 h 1965600"/>
              <a:gd name="connsiteX29" fmla="*/ 6991867 w 6991867"/>
              <a:gd name="connsiteY29" fmla="*/ 648802 h 1965600"/>
              <a:gd name="connsiteX30" fmla="*/ 6991867 w 6991867"/>
              <a:gd name="connsiteY30" fmla="*/ 784908 h 1965600"/>
              <a:gd name="connsiteX31" fmla="*/ 6991867 w 6991867"/>
              <a:gd name="connsiteY31" fmla="*/ 911298 h 1965600"/>
              <a:gd name="connsiteX32" fmla="*/ 6991867 w 6991867"/>
              <a:gd name="connsiteY32" fmla="*/ 1028329 h 1965600"/>
              <a:gd name="connsiteX33" fmla="*/ 6991867 w 6991867"/>
              <a:gd name="connsiteY33" fmla="*/ 1136363 h 1965600"/>
              <a:gd name="connsiteX34" fmla="*/ 6991867 w 6991867"/>
              <a:gd name="connsiteY34" fmla="*/ 1235758 h 1965600"/>
              <a:gd name="connsiteX35" fmla="*/ 6991867 w 6991867"/>
              <a:gd name="connsiteY35" fmla="*/ 1326876 h 1965600"/>
              <a:gd name="connsiteX36" fmla="*/ 6991867 w 6991867"/>
              <a:gd name="connsiteY36" fmla="*/ 1410076 h 1965600"/>
              <a:gd name="connsiteX37" fmla="*/ 6991867 w 6991867"/>
              <a:gd name="connsiteY37" fmla="*/ 1485717 h 1965600"/>
              <a:gd name="connsiteX38" fmla="*/ 6991867 w 6991867"/>
              <a:gd name="connsiteY38" fmla="*/ 1615766 h 1965600"/>
              <a:gd name="connsiteX39" fmla="*/ 6991867 w 6991867"/>
              <a:gd name="connsiteY39" fmla="*/ 1719900 h 1965600"/>
              <a:gd name="connsiteX40" fmla="*/ 6991867 w 6991867"/>
              <a:gd name="connsiteY40" fmla="*/ 1801000 h 1965600"/>
              <a:gd name="connsiteX41" fmla="*/ 6991867 w 6991867"/>
              <a:gd name="connsiteY41" fmla="*/ 1861945 h 1965600"/>
              <a:gd name="connsiteX42" fmla="*/ 6991867 w 6991867"/>
              <a:gd name="connsiteY42" fmla="*/ 1905615 h 1965600"/>
              <a:gd name="connsiteX43" fmla="*/ 6991867 w 6991867"/>
              <a:gd name="connsiteY43" fmla="*/ 1934888 h 1965600"/>
              <a:gd name="connsiteX44" fmla="*/ 6991867 w 6991867"/>
              <a:gd name="connsiteY44" fmla="*/ 1952643 h 1965600"/>
              <a:gd name="connsiteX45" fmla="*/ 6991867 w 6991867"/>
              <a:gd name="connsiteY45" fmla="*/ 1961761 h 1965600"/>
              <a:gd name="connsiteX46" fmla="*/ 6991867 w 6991867"/>
              <a:gd name="connsiteY46" fmla="*/ 1965600 h 1965600"/>
              <a:gd name="connsiteX47" fmla="*/ 6434578 w 6991867"/>
              <a:gd name="connsiteY47" fmla="*/ 1965600 h 1965600"/>
              <a:gd name="connsiteX48" fmla="*/ 5912108 w 6991867"/>
              <a:gd name="connsiteY48" fmla="*/ 1965600 h 1965600"/>
              <a:gd name="connsiteX49" fmla="*/ 5423333 w 6991867"/>
              <a:gd name="connsiteY49" fmla="*/ 1965600 h 1965600"/>
              <a:gd name="connsiteX50" fmla="*/ 4967130 w 6991867"/>
              <a:gd name="connsiteY50" fmla="*/ 1965600 h 1965600"/>
              <a:gd name="connsiteX51" fmla="*/ 4542377 w 6991867"/>
              <a:gd name="connsiteY51" fmla="*/ 1965600 h 1965600"/>
              <a:gd name="connsiteX52" fmla="*/ 4147951 w 6991867"/>
              <a:gd name="connsiteY52" fmla="*/ 1965600 h 1965600"/>
              <a:gd name="connsiteX53" fmla="*/ 3782727 w 6991867"/>
              <a:gd name="connsiteY53" fmla="*/ 1965600 h 1965600"/>
              <a:gd name="connsiteX54" fmla="*/ 3445583 w 6991867"/>
              <a:gd name="connsiteY54" fmla="*/ 1965600 h 1965600"/>
              <a:gd name="connsiteX55" fmla="*/ 3135395 w 6991867"/>
              <a:gd name="connsiteY55" fmla="*/ 1965600 h 1965600"/>
              <a:gd name="connsiteX56" fmla="*/ 2851041 w 6991867"/>
              <a:gd name="connsiteY56" fmla="*/ 1965600 h 1965600"/>
              <a:gd name="connsiteX57" fmla="*/ 2355340 w 6991867"/>
              <a:gd name="connsiteY57" fmla="*/ 1965600 h 1965600"/>
              <a:gd name="connsiteX58" fmla="*/ 1949494 w 6991867"/>
              <a:gd name="connsiteY58" fmla="*/ 1965600 h 1965600"/>
              <a:gd name="connsiteX59" fmla="*/ 1624517 w 6991867"/>
              <a:gd name="connsiteY59" fmla="*/ 1965600 h 1965600"/>
              <a:gd name="connsiteX60" fmla="*/ 1371425 w 6991867"/>
              <a:gd name="connsiteY60" fmla="*/ 1965600 h 1965600"/>
              <a:gd name="connsiteX61" fmla="*/ 1181232 w 6991867"/>
              <a:gd name="connsiteY61" fmla="*/ 1965600 h 1965600"/>
              <a:gd name="connsiteX62" fmla="*/ 1044951 w 6991867"/>
              <a:gd name="connsiteY62" fmla="*/ 1965600 h 1965600"/>
              <a:gd name="connsiteX63" fmla="*/ 953599 w 6991867"/>
              <a:gd name="connsiteY63" fmla="*/ 1965600 h 1965600"/>
              <a:gd name="connsiteX64" fmla="*/ 898188 w 6991867"/>
              <a:gd name="connsiteY64" fmla="*/ 1965600 h 1965600"/>
              <a:gd name="connsiteX65" fmla="*/ 869734 w 6991867"/>
              <a:gd name="connsiteY65" fmla="*/ 1965600 h 1965600"/>
              <a:gd name="connsiteX66" fmla="*/ 857753 w 6991867"/>
              <a:gd name="connsiteY66" fmla="*/ 1965600 h 1965600"/>
              <a:gd name="connsiteX67" fmla="*/ 753854 w 6991867"/>
              <a:gd name="connsiteY67" fmla="*/ 1965600 h 1965600"/>
              <a:gd name="connsiteX68" fmla="*/ 675776 w 6991867"/>
              <a:gd name="connsiteY68" fmla="*/ 1965600 h 1965600"/>
              <a:gd name="connsiteX69" fmla="*/ 582328 w 6991867"/>
              <a:gd name="connsiteY69" fmla="*/ 1965600 h 1965600"/>
              <a:gd name="connsiteX70" fmla="*/ 547900 w 6991867"/>
              <a:gd name="connsiteY70" fmla="*/ 1965600 h 1965600"/>
              <a:gd name="connsiteX71" fmla="*/ 542981 w 6991867"/>
              <a:gd name="connsiteY71" fmla="*/ 1965600 h 1965600"/>
              <a:gd name="connsiteX72" fmla="*/ 263621 w 6991867"/>
              <a:gd name="connsiteY72" fmla="*/ 1688700 h 1965600"/>
              <a:gd name="connsiteX73" fmla="*/ 263621 w 6991867"/>
              <a:gd name="connsiteY73" fmla="*/ 1251900 h 1965600"/>
              <a:gd name="connsiteX74" fmla="*/ 0 w 6991867"/>
              <a:gd name="connsiteY74" fmla="*/ 982800 h 1965600"/>
              <a:gd name="connsiteX75" fmla="*/ 263621 w 6991867"/>
              <a:gd name="connsiteY75" fmla="*/ 717600 h 1965600"/>
              <a:gd name="connsiteX76" fmla="*/ 263621 w 6991867"/>
              <a:gd name="connsiteY76" fmla="*/ 280800 h 1965600"/>
              <a:gd name="connsiteX77" fmla="*/ 542981 w 6991867"/>
              <a:gd name="connsiteY77" fmla="*/ 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991867" h="1965600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2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9" y="0"/>
                </a:lnTo>
                <a:lnTo>
                  <a:pt x="6804669" y="0"/>
                </a:lnTo>
                <a:lnTo>
                  <a:pt x="6896022" y="0"/>
                </a:lnTo>
                <a:lnTo>
                  <a:pt x="6951432" y="0"/>
                </a:lnTo>
                <a:lnTo>
                  <a:pt x="6979887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7"/>
                </a:lnTo>
                <a:lnTo>
                  <a:pt x="6991867" y="648802"/>
                </a:lnTo>
                <a:lnTo>
                  <a:pt x="6991867" y="784908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5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600"/>
                </a:lnTo>
                <a:lnTo>
                  <a:pt x="6434578" y="1965600"/>
                </a:lnTo>
                <a:lnTo>
                  <a:pt x="5912108" y="1965600"/>
                </a:lnTo>
                <a:lnTo>
                  <a:pt x="5423333" y="1965600"/>
                </a:lnTo>
                <a:lnTo>
                  <a:pt x="4967130" y="1965600"/>
                </a:lnTo>
                <a:lnTo>
                  <a:pt x="4542377" y="1965600"/>
                </a:lnTo>
                <a:lnTo>
                  <a:pt x="4147951" y="1965600"/>
                </a:lnTo>
                <a:lnTo>
                  <a:pt x="3782727" y="1965600"/>
                </a:lnTo>
                <a:lnTo>
                  <a:pt x="3445583" y="1965600"/>
                </a:lnTo>
                <a:lnTo>
                  <a:pt x="3135395" y="1965600"/>
                </a:lnTo>
                <a:lnTo>
                  <a:pt x="2851041" y="1965600"/>
                </a:lnTo>
                <a:lnTo>
                  <a:pt x="2355340" y="1965600"/>
                </a:lnTo>
                <a:lnTo>
                  <a:pt x="1949494" y="1965600"/>
                </a:lnTo>
                <a:lnTo>
                  <a:pt x="1624517" y="1965600"/>
                </a:lnTo>
                <a:lnTo>
                  <a:pt x="1371425" y="1965600"/>
                </a:lnTo>
                <a:lnTo>
                  <a:pt x="1181232" y="1965600"/>
                </a:lnTo>
                <a:lnTo>
                  <a:pt x="1044951" y="1965600"/>
                </a:lnTo>
                <a:lnTo>
                  <a:pt x="953599" y="1965600"/>
                </a:lnTo>
                <a:lnTo>
                  <a:pt x="898188" y="1965600"/>
                </a:lnTo>
                <a:lnTo>
                  <a:pt x="869734" y="1965600"/>
                </a:lnTo>
                <a:lnTo>
                  <a:pt x="857753" y="1965600"/>
                </a:lnTo>
                <a:lnTo>
                  <a:pt x="753854" y="1965600"/>
                </a:lnTo>
                <a:lnTo>
                  <a:pt x="675776" y="1965600"/>
                </a:lnTo>
                <a:lnTo>
                  <a:pt x="582328" y="1965600"/>
                </a:lnTo>
                <a:lnTo>
                  <a:pt x="547900" y="1965600"/>
                </a:lnTo>
                <a:lnTo>
                  <a:pt x="542981" y="1965600"/>
                </a:lnTo>
                <a:cubicBezTo>
                  <a:pt x="448550" y="1875900"/>
                  <a:pt x="358053" y="1782300"/>
                  <a:pt x="263621" y="1688700"/>
                </a:cubicBezTo>
                <a:cubicBezTo>
                  <a:pt x="263621" y="1251900"/>
                  <a:pt x="263621" y="1251900"/>
                  <a:pt x="263621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1" y="717600"/>
                </a:cubicBezTo>
                <a:cubicBezTo>
                  <a:pt x="263621" y="280800"/>
                  <a:pt x="263621" y="280800"/>
                  <a:pt x="263621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892969" tIns="223266" rIns="642938" bIns="223266" anchor="ctr" anchorCtr="0">
            <a:noAutofit/>
          </a:bodyPr>
          <a:lstStyle>
            <a:lvl1pPr marL="0" marR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26.09.2022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740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7188" tIns="0" rIns="535781" bIns="0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50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3450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2000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1624" y="2364907"/>
            <a:ext cx="6929438" cy="3600123"/>
          </a:xfrm>
          <a:blipFill dpi="0" rotWithShape="1">
            <a:blip r:embed="rId2"/>
            <a:srcRect/>
            <a:stretch>
              <a:fillRect t="-14000" b="-14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345C2BD-0DF3-498D-ACA3-8B6948A9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4828E3-1D12-4E33-B103-A47D4E17B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133" y="3999432"/>
            <a:ext cx="6991867" cy="1965599"/>
          </a:xfrm>
          <a:custGeom>
            <a:avLst/>
            <a:gdLst>
              <a:gd name="connsiteX0" fmla="*/ 542981 w 6991867"/>
              <a:gd name="connsiteY0" fmla="*/ 0 h 1965599"/>
              <a:gd name="connsiteX1" fmla="*/ 646881 w 6991867"/>
              <a:gd name="connsiteY1" fmla="*/ 0 h 1965599"/>
              <a:gd name="connsiteX2" fmla="*/ 724959 w 6991867"/>
              <a:gd name="connsiteY2" fmla="*/ 0 h 1965599"/>
              <a:gd name="connsiteX3" fmla="*/ 818407 w 6991867"/>
              <a:gd name="connsiteY3" fmla="*/ 0 h 1965599"/>
              <a:gd name="connsiteX4" fmla="*/ 852835 w 6991867"/>
              <a:gd name="connsiteY4" fmla="*/ 0 h 1965599"/>
              <a:gd name="connsiteX5" fmla="*/ 857753 w 6991867"/>
              <a:gd name="connsiteY5" fmla="*/ 0 h 1965599"/>
              <a:gd name="connsiteX6" fmla="*/ 1415043 w 6991867"/>
              <a:gd name="connsiteY6" fmla="*/ 0 h 1965599"/>
              <a:gd name="connsiteX7" fmla="*/ 1937513 w 6991867"/>
              <a:gd name="connsiteY7" fmla="*/ 0 h 1965599"/>
              <a:gd name="connsiteX8" fmla="*/ 2426288 w 6991867"/>
              <a:gd name="connsiteY8" fmla="*/ 0 h 1965599"/>
              <a:gd name="connsiteX9" fmla="*/ 2882490 w 6991867"/>
              <a:gd name="connsiteY9" fmla="*/ 0 h 1965599"/>
              <a:gd name="connsiteX10" fmla="*/ 3307243 w 6991867"/>
              <a:gd name="connsiteY10" fmla="*/ 0 h 1965599"/>
              <a:gd name="connsiteX11" fmla="*/ 3701670 w 6991867"/>
              <a:gd name="connsiteY11" fmla="*/ 0 h 1965599"/>
              <a:gd name="connsiteX12" fmla="*/ 4066894 w 6991867"/>
              <a:gd name="connsiteY12" fmla="*/ 0 h 1965599"/>
              <a:gd name="connsiteX13" fmla="*/ 4404038 w 6991867"/>
              <a:gd name="connsiteY13" fmla="*/ 0 h 1965599"/>
              <a:gd name="connsiteX14" fmla="*/ 4714226 w 6991867"/>
              <a:gd name="connsiteY14" fmla="*/ 0 h 1965599"/>
              <a:gd name="connsiteX15" fmla="*/ 4998580 w 6991867"/>
              <a:gd name="connsiteY15" fmla="*/ 0 h 1965599"/>
              <a:gd name="connsiteX16" fmla="*/ 5494281 w 6991867"/>
              <a:gd name="connsiteY16" fmla="*/ 0 h 1965599"/>
              <a:gd name="connsiteX17" fmla="*/ 5900127 w 6991867"/>
              <a:gd name="connsiteY17" fmla="*/ 0 h 1965599"/>
              <a:gd name="connsiteX18" fmla="*/ 6225103 w 6991867"/>
              <a:gd name="connsiteY18" fmla="*/ 0 h 1965599"/>
              <a:gd name="connsiteX19" fmla="*/ 6478195 w 6991867"/>
              <a:gd name="connsiteY19" fmla="*/ 0 h 1965599"/>
              <a:gd name="connsiteX20" fmla="*/ 6668388 w 6991867"/>
              <a:gd name="connsiteY20" fmla="*/ 0 h 1965599"/>
              <a:gd name="connsiteX21" fmla="*/ 6804669 w 6991867"/>
              <a:gd name="connsiteY21" fmla="*/ 0 h 1965599"/>
              <a:gd name="connsiteX22" fmla="*/ 6896021 w 6991867"/>
              <a:gd name="connsiteY22" fmla="*/ 0 h 1965599"/>
              <a:gd name="connsiteX23" fmla="*/ 6951432 w 6991867"/>
              <a:gd name="connsiteY23" fmla="*/ 0 h 1965599"/>
              <a:gd name="connsiteX24" fmla="*/ 6979886 w 6991867"/>
              <a:gd name="connsiteY24" fmla="*/ 0 h 1965599"/>
              <a:gd name="connsiteX25" fmla="*/ 6991867 w 6991867"/>
              <a:gd name="connsiteY25" fmla="*/ 0 h 1965599"/>
              <a:gd name="connsiteX26" fmla="*/ 6991867 w 6991867"/>
              <a:gd name="connsiteY26" fmla="*/ 178577 h 1965599"/>
              <a:gd name="connsiteX27" fmla="*/ 6991867 w 6991867"/>
              <a:gd name="connsiteY27" fmla="*/ 345996 h 1965599"/>
              <a:gd name="connsiteX28" fmla="*/ 6991867 w 6991867"/>
              <a:gd name="connsiteY28" fmla="*/ 502618 h 1965599"/>
              <a:gd name="connsiteX29" fmla="*/ 6991867 w 6991867"/>
              <a:gd name="connsiteY29" fmla="*/ 648802 h 1965599"/>
              <a:gd name="connsiteX30" fmla="*/ 6991867 w 6991867"/>
              <a:gd name="connsiteY30" fmla="*/ 784909 h 1965599"/>
              <a:gd name="connsiteX31" fmla="*/ 6991867 w 6991867"/>
              <a:gd name="connsiteY31" fmla="*/ 911298 h 1965599"/>
              <a:gd name="connsiteX32" fmla="*/ 6991867 w 6991867"/>
              <a:gd name="connsiteY32" fmla="*/ 1028329 h 1965599"/>
              <a:gd name="connsiteX33" fmla="*/ 6991867 w 6991867"/>
              <a:gd name="connsiteY33" fmla="*/ 1136363 h 1965599"/>
              <a:gd name="connsiteX34" fmla="*/ 6991867 w 6991867"/>
              <a:gd name="connsiteY34" fmla="*/ 1235758 h 1965599"/>
              <a:gd name="connsiteX35" fmla="*/ 6991867 w 6991867"/>
              <a:gd name="connsiteY35" fmla="*/ 1326876 h 1965599"/>
              <a:gd name="connsiteX36" fmla="*/ 6991867 w 6991867"/>
              <a:gd name="connsiteY36" fmla="*/ 1410076 h 1965599"/>
              <a:gd name="connsiteX37" fmla="*/ 6991867 w 6991867"/>
              <a:gd name="connsiteY37" fmla="*/ 1485717 h 1965599"/>
              <a:gd name="connsiteX38" fmla="*/ 6991867 w 6991867"/>
              <a:gd name="connsiteY38" fmla="*/ 1615766 h 1965599"/>
              <a:gd name="connsiteX39" fmla="*/ 6991867 w 6991867"/>
              <a:gd name="connsiteY39" fmla="*/ 1719900 h 1965599"/>
              <a:gd name="connsiteX40" fmla="*/ 6991867 w 6991867"/>
              <a:gd name="connsiteY40" fmla="*/ 1801000 h 1965599"/>
              <a:gd name="connsiteX41" fmla="*/ 6991867 w 6991867"/>
              <a:gd name="connsiteY41" fmla="*/ 1861946 h 1965599"/>
              <a:gd name="connsiteX42" fmla="*/ 6991867 w 6991867"/>
              <a:gd name="connsiteY42" fmla="*/ 1905615 h 1965599"/>
              <a:gd name="connsiteX43" fmla="*/ 6991867 w 6991867"/>
              <a:gd name="connsiteY43" fmla="*/ 1934888 h 1965599"/>
              <a:gd name="connsiteX44" fmla="*/ 6991867 w 6991867"/>
              <a:gd name="connsiteY44" fmla="*/ 1952643 h 1965599"/>
              <a:gd name="connsiteX45" fmla="*/ 6991867 w 6991867"/>
              <a:gd name="connsiteY45" fmla="*/ 1961761 h 1965599"/>
              <a:gd name="connsiteX46" fmla="*/ 6991867 w 6991867"/>
              <a:gd name="connsiteY46" fmla="*/ 1965599 h 1965599"/>
              <a:gd name="connsiteX47" fmla="*/ 542980 w 6991867"/>
              <a:gd name="connsiteY47" fmla="*/ 1965599 h 1965599"/>
              <a:gd name="connsiteX48" fmla="*/ 263622 w 6991867"/>
              <a:gd name="connsiteY48" fmla="*/ 1688700 h 1965599"/>
              <a:gd name="connsiteX49" fmla="*/ 263622 w 6991867"/>
              <a:gd name="connsiteY49" fmla="*/ 1251900 h 1965599"/>
              <a:gd name="connsiteX50" fmla="*/ 0 w 6991867"/>
              <a:gd name="connsiteY50" fmla="*/ 982800 h 1965599"/>
              <a:gd name="connsiteX51" fmla="*/ 263622 w 6991867"/>
              <a:gd name="connsiteY51" fmla="*/ 717600 h 1965599"/>
              <a:gd name="connsiteX52" fmla="*/ 263622 w 6991867"/>
              <a:gd name="connsiteY52" fmla="*/ 280800 h 1965599"/>
              <a:gd name="connsiteX53" fmla="*/ 542981 w 6991867"/>
              <a:gd name="connsiteY53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991867" h="1965599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3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8" y="0"/>
                </a:lnTo>
                <a:lnTo>
                  <a:pt x="6804669" y="0"/>
                </a:lnTo>
                <a:lnTo>
                  <a:pt x="6896021" y="0"/>
                </a:lnTo>
                <a:lnTo>
                  <a:pt x="6951432" y="0"/>
                </a:lnTo>
                <a:lnTo>
                  <a:pt x="6979886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8"/>
                </a:lnTo>
                <a:lnTo>
                  <a:pt x="6991867" y="648802"/>
                </a:lnTo>
                <a:lnTo>
                  <a:pt x="6991867" y="784909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6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599"/>
                </a:lnTo>
                <a:lnTo>
                  <a:pt x="542980" y="1965599"/>
                </a:lnTo>
                <a:lnTo>
                  <a:pt x="263622" y="1688700"/>
                </a:lnTo>
                <a:cubicBezTo>
                  <a:pt x="263622" y="1251900"/>
                  <a:pt x="263622" y="1251900"/>
                  <a:pt x="263622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2" y="717600"/>
                </a:cubicBezTo>
                <a:cubicBezTo>
                  <a:pt x="263622" y="280800"/>
                  <a:pt x="263622" y="280800"/>
                  <a:pt x="263622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lIns="892969" tIns="223266" rIns="642938" bIns="223266" anchor="ctr">
            <a:noAutofit/>
          </a:bodyPr>
          <a:lstStyle>
            <a:lvl1pPr marL="0" marR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5821FF-6C23-42E5-ACFE-25E72C94D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26.09.2022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740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57188" tIns="0" rIns="535781" bIns="0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E74815-1978-429E-A973-D52EAD86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50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tIns="36000" rIns="642938" bIns="36000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3450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tIns="36000" rIns="642938" bIns="36000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5">
            <a:extLst>
              <a:ext uri="{FF2B5EF4-FFF2-40B4-BE49-F238E27FC236}">
                <a16:creationId xmlns:a16="http://schemas.microsoft.com/office/drawing/2014/main" id="{D4A81F37-5B57-4D54-B372-246E719AA5AF}"/>
              </a:ext>
            </a:extLst>
          </p:cNvPr>
          <p:cNvSpPr txBox="1">
            <a:spLocks/>
          </p:cNvSpPr>
          <p:nvPr/>
        </p:nvSpPr>
        <p:spPr>
          <a:xfrm>
            <a:off x="642937" y="2053876"/>
            <a:ext cx="5564981" cy="2117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ourse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Basic characteristics and establishment of the company,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start-up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925FD5-F9DC-47CB-BCBF-14890C03C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93" y="4304415"/>
            <a:ext cx="3457927" cy="23038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BFDF40-1774-48C7-A11A-81B66E085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75973"/>
            <a:ext cx="2819354" cy="10141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030CC9C-FB05-4A92-8E38-1DF94A752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38" y="249741"/>
            <a:ext cx="1445271" cy="10141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7B8717-8F12-46FD-93B5-AF874E888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09" y="0"/>
            <a:ext cx="1766656" cy="17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36786" y="1833134"/>
            <a:ext cx="6929438" cy="426992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specific legal entity has been established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working group is based on trust without a clear organizational structure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or individual come up with a new innovative solution that is absent from the market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risk at this stage is over-optimism, uncritical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elief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uniqueness of the product, however, is often not realized detailed search of the state of the art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survey is carried out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90660" y="1251632"/>
            <a:ext cx="422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Stage, Pre-seed stage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5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04513" y="1955660"/>
            <a:ext cx="6107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important to focus on at this stage: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detailed state-of-the-art research,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carry out market research,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realistically consider the breaking point,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clearly design the organizational structure, management,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 (This is especially for group of friends who start-ups, difficult and often they find it unnecessary).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82033" y="1372402"/>
            <a:ext cx="422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Stage, Pre-seed stage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7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739" y="1407740"/>
            <a:ext cx="7927676" cy="5286357"/>
          </a:xfrm>
        </p:spPr>
        <p:txBody>
          <a:bodyPr>
            <a:normAutofit fontScale="62500" lnSpcReduction="20000"/>
          </a:bodyPr>
          <a:lstStyle/>
          <a:p>
            <a:pPr marL="0" lvl="1" indent="0" defTabSz="914400">
              <a:buNone/>
            </a:pPr>
            <a:r>
              <a:rPr lang="cs-CZ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stage of development, the start-up company is usually already legally established </a:t>
            </a:r>
            <a:endParaRPr lang="cs-CZ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topic is the launch of a product, service or technology. </a:t>
            </a:r>
            <a:endParaRPr lang="cs-CZ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area of technological equipment development, this phase took place to produce a prototype or verify the technology. </a:t>
            </a:r>
            <a:endParaRPr lang="cs-CZ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formalized description of innovation. </a:t>
            </a:r>
            <a:endParaRPr lang="cs-CZ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phase is characterized by teamwork, development of prototypes, market entry, </a:t>
            </a:r>
            <a:endParaRPr lang="cs-CZ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support mechanisms such as accelerators, technology parks and incubators, </a:t>
            </a:r>
            <a:endParaRPr lang="cs-CZ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investors whose capital is needed for the next start of business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567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76044" y="2002962"/>
            <a:ext cx="7927676" cy="5286357"/>
          </a:xfrm>
        </p:spPr>
        <p:txBody>
          <a:bodyPr>
            <a:normAutofit/>
          </a:bodyPr>
          <a:lstStyle/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most start-ups, this is the phase highly insecure and also fails a large number of start-ups.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this stage, the first investment (so - called seed) usually takes place capital).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are the funds needed to get started company and product launch.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venture capital funds, private investors or groups may also appear investors.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63304" y="1202605"/>
            <a:ext cx="6081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739" y="1407740"/>
            <a:ext cx="7927676" cy="5286357"/>
          </a:xfrm>
        </p:spPr>
        <p:txBody>
          <a:bodyPr>
            <a:noAutofit/>
          </a:bodyPr>
          <a:lstStyle/>
          <a:p>
            <a:pPr marL="457214" lvl="1" indent="0" algn="just">
              <a:lnSpc>
                <a:spcPct val="100000"/>
              </a:lnSpc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rowdfunding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This method of financing is becoming increasingly popular and more widespread.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a method of financing, at in which a larger number of individuals contribute smaller amounts to the target amount.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crowdfunding servers (aggregators) that allow supported projects to be searched and invest in them.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Crowdfunding platforms in the world include, for example Kickstarter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Indiegogo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there are also several in the Czech Republic platforms such 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Fundlift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Penězdroj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Starter,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HitHit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Nakopni.me and others.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lnSpc>
                <a:spcPct val="100000"/>
              </a:lnSpc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to finance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seed phase instruments, bank investments and loans. Many banks are targeting directly to finance start-ups, it is therefore appropriate to use specialized offers.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51493" y="884520"/>
            <a:ext cx="6081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3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739" y="1407740"/>
            <a:ext cx="7927676" cy="5286357"/>
          </a:xfrm>
        </p:spPr>
        <p:txBody>
          <a:bodyPr>
            <a:normAutofit fontScale="77500" lnSpcReduction="20000"/>
          </a:bodyPr>
          <a:lstStyle/>
          <a:p>
            <a:pPr marL="0" lvl="1" indent="0" defTabSz="91440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phase 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 company begins to deliver its product and service to the market or technology and strives for rapid growth.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lobality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roduct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scalability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At this stage it engages targeted and active marketing.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It grows at this stage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It is necessary to set clear boundaries of company management,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culture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eadership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5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76369" y="2186667"/>
            <a:ext cx="72806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a sufficient number of relevant business contacts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the increase production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service provision,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distribution systems o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a business model.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 it is originally start-up company successful, venture capital funds they will want to leave it, sell their share and realize it profit. 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possibility (mainly abroad) is to enter the stock exchange or acquisitions by a much larger company. 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38098" y="1373096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Growth phase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endParaRPr lang="cs-CZ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creation phase occurs when the company sells its products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Upscalling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nters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market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ires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first employees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measurable financial indicators are set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-term financial goals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set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evelop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the scalability of its services or products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ustainable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development of companies.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0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206869" y="2472541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4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successful start-ups are called "unicorns". This is a designation of start-up companies that have an evaluation at least $ 1 billion, such as Uber or Airbnb. </a:t>
            </a:r>
            <a:endParaRPr lang="en-GB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674373" y="1595007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nicorns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024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318744" y="1096736"/>
            <a:ext cx="5379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the end of the start-up 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71" y="1927733"/>
            <a:ext cx="5338921" cy="32567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008744" y="5214245"/>
            <a:ext cx="355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s</a:t>
            </a:r>
            <a:r>
              <a:rPr lang="en-US" i="1" dirty="0" err="1"/>
              <a:t>ource</a:t>
            </a:r>
            <a:r>
              <a:rPr lang="en-US" i="1" dirty="0"/>
              <a:t>: </a:t>
            </a:r>
            <a:r>
              <a:rPr lang="en-US" i="1" dirty="0" err="1"/>
              <a:t>Osawa</a:t>
            </a:r>
            <a:r>
              <a:rPr lang="en-US" i="1" dirty="0"/>
              <a:t> and Miyazaki, 2006</a:t>
            </a:r>
            <a:endParaRPr lang="en-GB" i="1" dirty="0"/>
          </a:p>
        </p:txBody>
      </p:sp>
      <p:sp>
        <p:nvSpPr>
          <p:cNvPr id="9" name="Obdélník 8"/>
          <p:cNvSpPr/>
          <p:nvPr/>
        </p:nvSpPr>
        <p:spPr>
          <a:xfrm>
            <a:off x="436744" y="52142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“valley of death” is a common term in the startup world, referring to the difficulty of covering the negative cash flow in the early stages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7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332" y="1695111"/>
            <a:ext cx="8402128" cy="4269922"/>
          </a:xfrm>
        </p:spPr>
        <p:txBody>
          <a:bodyPr/>
          <a:lstStyle/>
          <a:p>
            <a:pPr marL="457214" lvl="1" indent="0">
              <a:buNone/>
            </a:pPr>
            <a:r>
              <a:rPr lang="cs-CZ" sz="2800" b="1" dirty="0" err="1"/>
              <a:t>What</a:t>
            </a:r>
            <a:r>
              <a:rPr lang="cs-CZ" sz="2800" b="1" dirty="0"/>
              <a:t> </a:t>
            </a:r>
            <a:r>
              <a:rPr lang="cs-CZ" sz="2800" b="1" dirty="0" err="1"/>
              <a:t>is</a:t>
            </a:r>
            <a:r>
              <a:rPr lang="cs-CZ" sz="2800" b="1" dirty="0"/>
              <a:t> „start up"???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68" y="2603009"/>
            <a:ext cx="4557263" cy="26094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98105" y="5219389"/>
            <a:ext cx="193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http://solextechnologies.com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6243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30061" y="2379309"/>
            <a:ext cx="7030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lang="cs-CZ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analysis mapped the reasons that led to the demise start-up. The results showed that 42% of start-ups fail, because their services or products are not needed in the market. </a:t>
            </a:r>
            <a:endParaRPr lang="cs-C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there is a complete lack of needs analysis in the first phase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2042699" y="1441793"/>
            <a:ext cx="5379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the end of the start-up 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6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3849" y="1997839"/>
            <a:ext cx="7858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difficulties, </a:t>
            </a:r>
            <a:endParaRPr lang="cs-C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secure funding,</a:t>
            </a:r>
            <a:endParaRPr lang="cs-C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of implementation team</a:t>
            </a:r>
            <a:endParaRPr lang="cs-C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investors state that the quality of the team has almost 70% share of whether they decide to invest in the project, or not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18744" y="1096736"/>
            <a:ext cx="5379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the end of the start-up 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9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99071" y="2394653"/>
            <a:ext cx="7116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Addressing potential candidates for the offered IP Limited scope of invention information for initial information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Offer letter - purpose, structure, information about the offered subject (x confidentiality), possible forms of cooperation, generally expected payment (not specific amounts!)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meetings in the next stages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of confidential information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Negotiation teams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90660" y="1251632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business partner 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0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48907" y="1997839"/>
            <a:ext cx="7755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need for responsible behavior at every stage of negotiations!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meetings - participants and their number, coordination of a unified procedure, speakers, teleconferencing and e-mail communication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Pre-contractual liability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of confidential information - distinguishing information suitable for disclosure at different stages of negotiations (offer, introductory meeting, detailed meeting,…)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8136" y="4455327"/>
            <a:ext cx="598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Confidential Disclosure Agreement before by initiating any more detailed negotiations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90660" y="1251632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business partner 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6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55606" y="1243838"/>
            <a:ext cx="7927676" cy="5286357"/>
          </a:xfrm>
        </p:spPr>
        <p:txBody>
          <a:bodyPr>
            <a:normAutofit/>
          </a:bodyPr>
          <a:lstStyle/>
          <a:p>
            <a:pPr marL="457214" lvl="1" indent="0">
              <a:buNone/>
            </a:pPr>
            <a:endParaRPr lang="cs-CZ" sz="1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Pre-contractual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expert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Memorandum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14" lvl="1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9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739" y="1407740"/>
            <a:ext cx="7927676" cy="5286357"/>
          </a:xfrm>
        </p:spPr>
        <p:txBody>
          <a:bodyPr>
            <a:normAutofit fontScale="55000" lnSpcReduction="20000"/>
          </a:bodyPr>
          <a:lstStyle/>
          <a:p>
            <a:pPr marL="914428" lvl="2" indent="0">
              <a:lnSpc>
                <a:spcPct val="120000"/>
              </a:lnSpc>
              <a:buNone/>
            </a:pP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28" lvl="2" indent="0">
              <a:lnSpc>
                <a:spcPct val="120000"/>
              </a:lnSpc>
              <a:buNone/>
            </a:pP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are no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marketing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0">
              <a:lnSpc>
                <a:spcPct val="12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competing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>
              <a:lnSpc>
                <a:spcPct val="12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originator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originators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spin-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>
              <a:lnSpc>
                <a:spcPct val="12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exploited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originated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establishment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2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(exit)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reliably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appreciation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commercialize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IP,</a:t>
            </a:r>
          </a:p>
          <a:p>
            <a:pPr lvl="0">
              <a:lnSpc>
                <a:spcPct val="12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reasonably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investor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24617" y="2036160"/>
            <a:ext cx="8134709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28">
              <a:spcBef>
                <a:spcPts val="1000"/>
              </a:spcBef>
              <a:buFont typeface="Comenia Sans" panose="02000503080000020004" pitchFamily="50" charset="0"/>
              <a:buChar char="→"/>
            </a:pP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commercializing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use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28">
              <a:spcBef>
                <a:spcPts val="1000"/>
              </a:spcBef>
              <a:buFont typeface="Comenia Sans" panose="02000503080000020004" pitchFamily="50" charset="0"/>
              <a:buChar char="→"/>
            </a:pP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substance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28">
              <a:spcBef>
                <a:spcPts val="1000"/>
              </a:spcBef>
              <a:buFont typeface="Comenia Sans" panose="02000503080000020004" pitchFamily="50" charset="0"/>
              <a:buChar char="→"/>
            </a:pP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licensor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justifiably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reluctant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substance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defTabSz="914428">
              <a:spcBef>
                <a:spcPts val="1000"/>
              </a:spcBef>
              <a:buFont typeface="Comenia Sans" panose="02000503080000020004" pitchFamily="50" charset="0"/>
              <a:buChar char="→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28">
              <a:spcBef>
                <a:spcPts val="1000"/>
              </a:spcBef>
              <a:buFont typeface="Comenia Sans" panose="02000503080000020004" pitchFamily="50" charset="0"/>
              <a:buChar char="→"/>
            </a:pP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systém.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innominate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unnamed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precedent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509624" y="1338807"/>
            <a:ext cx="6737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Pre-licensing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2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98738" y="1924016"/>
            <a:ext cx="75049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Spin-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spin-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entity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entity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- spin-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spin-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start-up)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commercializing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a public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transferring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439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09622" y="1581008"/>
            <a:ext cx="6003985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spin-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divided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criteria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establishment: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establishment to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overcome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obstacles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licence,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establishment to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entrust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more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flexible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entity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licensing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establishment to transfer business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spin-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organisation's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investment-oriented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spin-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pool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investment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založení za účelem překonání překážek prodeje práv nebo licence,</a:t>
            </a:r>
          </a:p>
        </p:txBody>
      </p:sp>
    </p:spTree>
    <p:extLst>
      <p:ext uri="{BB962C8B-B14F-4D97-AF65-F5344CB8AC3E}">
        <p14:creationId xmlns:p14="http://schemas.microsoft.com/office/powerpoint/2010/main" val="2642320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64565" y="2032887"/>
            <a:ext cx="604711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a 100%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spin-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a majority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minority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spin-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Ltd.,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PLC/Inc.,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Non-profit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5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36787" y="1843516"/>
            <a:ext cx="7149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endParaRPr 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6" descr="Obsah obrázku text, interiér, snímek obrazovky&#10;&#10;Popis se vygeneroval automaticky.">
            <a:extLst>
              <a:ext uri="{FF2B5EF4-FFF2-40B4-BE49-F238E27FC236}">
                <a16:creationId xmlns:a16="http://schemas.microsoft.com/office/drawing/2014/main" id="{14A8164E-B199-4DA4-AD86-45870A0A3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4" y="2492255"/>
            <a:ext cx="6929438" cy="2675634"/>
          </a:xfrm>
        </p:spPr>
      </p:pic>
    </p:spTree>
    <p:extLst>
      <p:ext uri="{BB962C8B-B14F-4D97-AF65-F5344CB8AC3E}">
        <p14:creationId xmlns:p14="http://schemas.microsoft.com/office/powerpoint/2010/main" val="236634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60144" y="1382691"/>
            <a:ext cx="6929438" cy="426992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Flags Czech Republic, Norway Countries, Partnership Friendship Handshake  Concept. Stock Illustration - Illustration of culture, closeup: 89951100"/>
          <p:cNvSpPr>
            <a:spLocks noChangeAspect="1" noChangeArrowheads="1"/>
          </p:cNvSpPr>
          <p:nvPr/>
        </p:nvSpPr>
        <p:spPr bwMode="auto">
          <a:xfrm>
            <a:off x="155575" y="-822325"/>
            <a:ext cx="1409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4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9123" y="1140321"/>
            <a:ext cx="7988061" cy="5286357"/>
          </a:xfrm>
        </p:spPr>
        <p:txBody>
          <a:bodyPr>
            <a:normAutofit fontScale="92500"/>
          </a:bodyPr>
          <a:lstStyle/>
          <a:p>
            <a:pPr marL="457214" lvl="1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buNone/>
            </a:pPr>
            <a:r>
              <a:rPr lang="en-US" sz="2800" dirty="0"/>
              <a:t>According to Stanford University professor Steve </a:t>
            </a:r>
            <a:r>
              <a:rPr lang="en-US" sz="2800" dirty="0" err="1"/>
              <a:t>Blanke</a:t>
            </a:r>
            <a:r>
              <a:rPr lang="en-US" sz="2800" dirty="0"/>
              <a:t>, it is "</a:t>
            </a:r>
            <a:r>
              <a:rPr lang="en-US" sz="2800" i="1" dirty="0"/>
              <a:t>an organization designed to look for a scalable business model.</a:t>
            </a:r>
            <a:r>
              <a:rPr lang="en-US" sz="2800" dirty="0"/>
              <a:t>„</a:t>
            </a:r>
            <a:endParaRPr lang="cs-CZ" sz="2800" dirty="0"/>
          </a:p>
          <a:p>
            <a:pPr marL="457214" lvl="1" indent="0" algn="just">
              <a:buNone/>
            </a:pPr>
            <a:r>
              <a:rPr lang="en-US" sz="2800" dirty="0"/>
              <a:t> </a:t>
            </a:r>
            <a:r>
              <a:rPr lang="cs-CZ" sz="2800" dirty="0"/>
              <a:t>start up </a:t>
            </a:r>
            <a:r>
              <a:rPr lang="en-US" sz="2800" dirty="0"/>
              <a:t>companies should meet the criteria</a:t>
            </a:r>
            <a:endParaRPr lang="cs-CZ" sz="2800" dirty="0"/>
          </a:p>
          <a:p>
            <a:pPr lvl="1" algn="just"/>
            <a:r>
              <a:rPr lang="en-US" sz="2800" dirty="0"/>
              <a:t> innovation </a:t>
            </a:r>
            <a:endParaRPr lang="cs-CZ" sz="2800" dirty="0"/>
          </a:p>
          <a:p>
            <a:pPr lvl="1" algn="just"/>
            <a:r>
              <a:rPr lang="en-US" sz="2800" dirty="0"/>
              <a:t>scalability </a:t>
            </a:r>
            <a:endParaRPr lang="cs-CZ" sz="2800" dirty="0"/>
          </a:p>
          <a:p>
            <a:pPr lvl="1" algn="just"/>
            <a:r>
              <a:rPr lang="en-US" sz="2800" dirty="0"/>
              <a:t>global ambitions </a:t>
            </a:r>
            <a:endParaRPr lang="cs-CZ" sz="2800" dirty="0"/>
          </a:p>
          <a:p>
            <a:pPr lvl="1" algn="just"/>
            <a:r>
              <a:rPr lang="en-US" sz="2800" dirty="0"/>
              <a:t>preconditions for the entry of external financing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21102" y="1614853"/>
            <a:ext cx="6392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14" lvl="1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"start-up"???</a:t>
            </a:r>
          </a:p>
        </p:txBody>
      </p:sp>
    </p:spTree>
    <p:extLst>
      <p:ext uri="{BB962C8B-B14F-4D97-AF65-F5344CB8AC3E}">
        <p14:creationId xmlns:p14="http://schemas.microsoft.com/office/powerpoint/2010/main" val="24501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9124" y="1140321"/>
            <a:ext cx="7927676" cy="5286357"/>
          </a:xfrm>
        </p:spPr>
        <p:txBody>
          <a:bodyPr>
            <a:normAutofit/>
          </a:bodyPr>
          <a:lstStyle/>
          <a:p>
            <a:pPr marL="457214" lvl="1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r>
              <a:rPr lang="en-US" sz="2800" dirty="0"/>
              <a:t>Apple, Google, Microsoft or Facebook were once small start-ups. </a:t>
            </a:r>
            <a:endParaRPr lang="cs-CZ" sz="2800" dirty="0"/>
          </a:p>
          <a:p>
            <a:pPr lvl="1"/>
            <a:r>
              <a:rPr lang="en-US" sz="2800" dirty="0"/>
              <a:t>Exponential growth, </a:t>
            </a:r>
            <a:endParaRPr lang="cs-CZ" sz="2800" dirty="0"/>
          </a:p>
          <a:p>
            <a:pPr lvl="1"/>
            <a:r>
              <a:rPr lang="en-US" sz="2800" dirty="0" err="1"/>
              <a:t>globality</a:t>
            </a:r>
            <a:r>
              <a:rPr lang="en-US" sz="2800" dirty="0"/>
              <a:t> </a:t>
            </a:r>
            <a:endParaRPr lang="cs-CZ" sz="2800" dirty="0"/>
          </a:p>
          <a:p>
            <a:pPr lvl="1"/>
            <a:r>
              <a:rPr lang="en-US" sz="2800" dirty="0"/>
              <a:t> product scalability </a:t>
            </a:r>
            <a:endParaRPr lang="cs-CZ" sz="2800" dirty="0"/>
          </a:p>
          <a:p>
            <a:pPr marL="457214" lvl="1" indent="0">
              <a:buNone/>
            </a:pPr>
            <a:r>
              <a:rPr lang="cs-CZ" sz="2800" dirty="0"/>
              <a:t>…</a:t>
            </a:r>
            <a:r>
              <a:rPr lang="en-US" sz="2800" dirty="0"/>
              <a:t>have in common.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7977" y="967872"/>
            <a:ext cx="6392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14" lvl="1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"start-up"???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92" y="4787660"/>
            <a:ext cx="2668438" cy="15009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98" y="4950303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9124" y="1140321"/>
            <a:ext cx="7927676" cy="5286357"/>
          </a:xfrm>
        </p:spPr>
        <p:txBody>
          <a:bodyPr>
            <a:normAutofit fontScale="62500" lnSpcReduction="20000"/>
          </a:bodyPr>
          <a:lstStyle/>
          <a:p>
            <a:pPr marL="457214" lvl="1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endParaRPr lang="cs-CZ" sz="2800" dirty="0"/>
          </a:p>
          <a:p>
            <a:pPr marL="457214" lvl="1" indent="0" algn="just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Creating a start-up can be divided into several phases.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64" lvl="1" indent="-514350" algn="just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Idea. There must be a good idea at the beginning of every business.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64" lvl="1" indent="-514350" algn="just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Explore the market. Once you have an idea, do a market research.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64" lvl="1" indent="-514350" algn="just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Create a business plan. A business plan or business plan will help you transform the initial idea into a comprehensive concept.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64" lvl="1" indent="-514350" algn="just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Start a business.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21102" y="1614853"/>
            <a:ext cx="6392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14" lvl="1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"start-up"???</a:t>
            </a:r>
          </a:p>
        </p:txBody>
      </p:sp>
    </p:spTree>
    <p:extLst>
      <p:ext uri="{BB962C8B-B14F-4D97-AF65-F5344CB8AC3E}">
        <p14:creationId xmlns:p14="http://schemas.microsoft.com/office/powerpoint/2010/main" val="148789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5826" y="1345722"/>
            <a:ext cx="8522899" cy="5443267"/>
          </a:xfrm>
        </p:spPr>
        <p:txBody>
          <a:bodyPr>
            <a:normAutofit/>
          </a:bodyPr>
          <a:lstStyle/>
          <a:p>
            <a:pPr marL="457214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moment</a:t>
            </a:r>
          </a:p>
          <a:p>
            <a:pPr marL="457214" lvl="1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establishment and start-up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14" lvl="1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start-up and establishment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carries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compensate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4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738" y="1407740"/>
            <a:ext cx="7332453" cy="5286357"/>
          </a:xfrm>
        </p:spPr>
        <p:txBody>
          <a:bodyPr>
            <a:normAutofit/>
          </a:bodyPr>
          <a:lstStyle/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common feature is that start-ups very often face considerable uncertainty and a high failure rate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statistics surviving the first year business 80%,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year 70% third year 60% of companies and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approximately 50% of companies survived the fourth year of their business</a:t>
            </a:r>
            <a:r>
              <a:rPr lang="en-US" sz="2400" dirty="0"/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0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8739" y="1407740"/>
            <a:ext cx="7927676" cy="5286357"/>
          </a:xfrm>
        </p:spPr>
        <p:txBody>
          <a:bodyPr>
            <a:normAutofit/>
          </a:bodyPr>
          <a:lstStyle/>
          <a:p>
            <a:pPr marL="457214" lvl="1" indent="0" algn="just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Life cycle of start-up companies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 algn="just">
              <a:buNone/>
            </a:pPr>
            <a:endParaRPr lang="cs-CZ" sz="2400" dirty="0"/>
          </a:p>
          <a:p>
            <a:pPr marL="457214" lvl="1" indent="0" algn="just">
              <a:buNone/>
            </a:pPr>
            <a:endParaRPr lang="cs-CZ" sz="2400" dirty="0"/>
          </a:p>
          <a:p>
            <a:pPr lvl="1"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Early Stage, Pre-seed stage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01392"/>
      </p:ext>
    </p:extLst>
  </p:cSld>
  <p:clrMapOvr>
    <a:masterClrMapping/>
  </p:clrMapOvr>
</p:sld>
</file>

<file path=ppt/theme/theme1.xml><?xml version="1.0" encoding="utf-8"?>
<a:theme xmlns:a="http://schemas.openxmlformats.org/drawingml/2006/main" name="UHK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9FDF"/>
      </a:accent1>
      <a:accent2>
        <a:srgbClr val="CE0058"/>
      </a:accent2>
      <a:accent3>
        <a:srgbClr val="84BD00"/>
      </a:accent3>
      <a:accent4>
        <a:srgbClr val="FFA300"/>
      </a:accent4>
      <a:accent5>
        <a:srgbClr val="0000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" id="{AD44B71D-0A03-49A2-A476-0FB2CFD497C5}" vid="{0CBA4CFE-3190-4D70-B762-12830318C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1716</Words>
  <Application>Microsoft Office PowerPoint</Application>
  <PresentationFormat>Předvádění na obrazovce (4:3)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Comenia Sans</vt:lpstr>
      <vt:lpstr>Symbol</vt:lpstr>
      <vt:lpstr>Times New Roman</vt:lpstr>
      <vt:lpstr>UHK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EEA Grants</dc:title>
  <dc:creator>Lenovo01</dc:creator>
  <cp:lastModifiedBy>Strnad Matyáš</cp:lastModifiedBy>
  <cp:revision>136</cp:revision>
  <dcterms:created xsi:type="dcterms:W3CDTF">2020-11-06T05:57:09Z</dcterms:created>
  <dcterms:modified xsi:type="dcterms:W3CDTF">2022-09-26T10:53:32Z</dcterms:modified>
</cp:coreProperties>
</file>